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notesSlides/notesSlide6.xml" ContentType="application/vnd.openxmlformats-officedocument.presentationml.notesSlide+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style6.xml" ContentType="application/vnd.ms-office.chartstyle+xml"/>
  <Override PartName="/ppt/charts/colors6.xml" ContentType="application/vnd.ms-office.chartcolorstyle+xml"/>
  <Override PartName="/ppt/charts/chart27.xml" ContentType="application/vnd.openxmlformats-officedocument.drawingml.chart+xml"/>
  <Override PartName="/ppt/charts/style7.xml" ContentType="application/vnd.ms-office.chartstyle+xml"/>
  <Override PartName="/ppt/charts/colors7.xml" ContentType="application/vnd.ms-office.chartcolorstyle+xml"/>
  <Override PartName="/ppt/charts/chart28.xml" ContentType="application/vnd.openxmlformats-officedocument.drawingml.chart+xml"/>
  <Override PartName="/ppt/charts/style8.xml" ContentType="application/vnd.ms-office.chartstyle+xml"/>
  <Override PartName="/ppt/charts/colors8.xml" ContentType="application/vnd.ms-office.chartcolorstyle+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notesSlides/notesSlide7.xml" ContentType="application/vnd.openxmlformats-officedocument.presentationml.notesSlide+xml"/>
  <Override PartName="/ppt/charts/chart32.xml" ContentType="application/vnd.openxmlformats-officedocument.drawingml.chart+xml"/>
  <Override PartName="/ppt/charts/chart33.xml" ContentType="application/vnd.openxmlformats-officedocument.drawingml.chart+xml"/>
  <Override PartName="/ppt/charts/style9.xml" ContentType="application/vnd.ms-office.chartstyle+xml"/>
  <Override PartName="/ppt/charts/colors9.xml" ContentType="application/vnd.ms-office.chartcolorstyle+xml"/>
  <Override PartName="/ppt/charts/chart34.xml" ContentType="application/vnd.openxmlformats-officedocument.drawingml.chart+xml"/>
  <Override PartName="/ppt/notesSlides/notesSlide8.xml" ContentType="application/vnd.openxmlformats-officedocument.presentationml.notesSlide+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4"/>
  </p:notesMasterIdLst>
  <p:sldIdLst>
    <p:sldId id="260" r:id="rId5"/>
    <p:sldId id="317" r:id="rId6"/>
    <p:sldId id="318" r:id="rId7"/>
    <p:sldId id="392" r:id="rId8"/>
    <p:sldId id="442" r:id="rId9"/>
    <p:sldId id="446" r:id="rId10"/>
    <p:sldId id="431" r:id="rId11"/>
    <p:sldId id="435" r:id="rId12"/>
    <p:sldId id="434" r:id="rId13"/>
    <p:sldId id="428" r:id="rId14"/>
    <p:sldId id="438" r:id="rId15"/>
    <p:sldId id="437" r:id="rId16"/>
    <p:sldId id="433" r:id="rId17"/>
    <p:sldId id="439" r:id="rId18"/>
    <p:sldId id="278" r:id="rId19"/>
    <p:sldId id="430" r:id="rId20"/>
    <p:sldId id="441" r:id="rId21"/>
    <p:sldId id="429" r:id="rId22"/>
    <p:sldId id="440" r:id="rId23"/>
    <p:sldId id="444" r:id="rId24"/>
    <p:sldId id="281" r:id="rId25"/>
    <p:sldId id="396" r:id="rId26"/>
    <p:sldId id="399" r:id="rId27"/>
    <p:sldId id="282" r:id="rId28"/>
    <p:sldId id="421" r:id="rId29"/>
    <p:sldId id="283" r:id="rId30"/>
    <p:sldId id="420" r:id="rId31"/>
    <p:sldId id="445" r:id="rId32"/>
    <p:sldId id="401" r:id="rId33"/>
    <p:sldId id="403" r:id="rId34"/>
    <p:sldId id="402" r:id="rId35"/>
    <p:sldId id="422" r:id="rId36"/>
    <p:sldId id="424" r:id="rId37"/>
    <p:sldId id="423" r:id="rId38"/>
    <p:sldId id="447" r:id="rId39"/>
    <p:sldId id="443" r:id="rId40"/>
    <p:sldId id="436" r:id="rId41"/>
    <p:sldId id="448" r:id="rId42"/>
    <p:sldId id="432"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CC3418-3B51-2DEB-D670-DA9A4D4C80F7}" name="Madison Penegar" initials="" userId="S::mpenegar@bizjournals.com::9acb432a-30b5-458a-868e-2437aed88ed5" providerId="AD"/>
  <p188:author id="{D072AC99-9CD2-ADD8-6837-C3A2DB30923F}" name="Megan Bailey" initials="MB" userId="S::mbailey@bizjournals.com::d1c1fc52-404f-4ee6-89f9-711d4594867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96581"/>
    <a:srgbClr val="1330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86"/>
    <p:restoredTop sz="96229"/>
  </p:normalViewPr>
  <p:slideViewPr>
    <p:cSldViewPr snapToGrid="0">
      <p:cViewPr varScale="1">
        <p:scale>
          <a:sx n="125" d="100"/>
          <a:sy n="125" d="100"/>
        </p:scale>
        <p:origin x="616" y="168"/>
      </p:cViewPr>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50"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yler Reavis" userId="908fe49d-60fa-4c29-951e-383640e4f671" providerId="ADAL" clId="{8E9B4535-C901-4A44-9E56-E009EB83BD6F}"/>
    <pc:docChg chg="custSel modSld">
      <pc:chgData name="Tyler Reavis" userId="908fe49d-60fa-4c29-951e-383640e4f671" providerId="ADAL" clId="{8E9B4535-C901-4A44-9E56-E009EB83BD6F}" dt="2025-01-08T16:48:04.472" v="2" actId="478"/>
      <pc:docMkLst>
        <pc:docMk/>
      </pc:docMkLst>
      <pc:sldChg chg="delSp mod">
        <pc:chgData name="Tyler Reavis" userId="908fe49d-60fa-4c29-951e-383640e4f671" providerId="ADAL" clId="{8E9B4535-C901-4A44-9E56-E009EB83BD6F}" dt="2025-01-08T16:48:04.472" v="2" actId="478"/>
        <pc:sldMkLst>
          <pc:docMk/>
          <pc:sldMk cId="1788040021" sldId="441"/>
        </pc:sldMkLst>
        <pc:spChg chg="del">
          <ac:chgData name="Tyler Reavis" userId="908fe49d-60fa-4c29-951e-383640e4f671" providerId="ADAL" clId="{8E9B4535-C901-4A44-9E56-E009EB83BD6F}" dt="2025-01-08T16:48:04.472" v="2" actId="478"/>
          <ac:spMkLst>
            <pc:docMk/>
            <pc:sldMk cId="1788040021" sldId="441"/>
            <ac:spMk id="16" creationId="{D0287541-9BA7-5098-448E-A1357D2FBC2B}"/>
          </ac:spMkLst>
        </pc:spChg>
      </pc:sldChg>
      <pc:sldChg chg="modSp mod">
        <pc:chgData name="Tyler Reavis" userId="908fe49d-60fa-4c29-951e-383640e4f671" providerId="ADAL" clId="{8E9B4535-C901-4A44-9E56-E009EB83BD6F}" dt="2025-01-08T16:47:01.673" v="1" actId="20577"/>
        <pc:sldMkLst>
          <pc:docMk/>
          <pc:sldMk cId="1492092088" sldId="443"/>
        </pc:sldMkLst>
        <pc:spChg chg="mod">
          <ac:chgData name="Tyler Reavis" userId="908fe49d-60fa-4c29-951e-383640e4f671" providerId="ADAL" clId="{8E9B4535-C901-4A44-9E56-E009EB83BD6F}" dt="2025-01-08T16:47:01.673" v="1" actId="20577"/>
          <ac:spMkLst>
            <pc:docMk/>
            <pc:sldMk cId="1492092088" sldId="443"/>
            <ac:spMk id="6" creationId="{A7193C56-A0B5-BB2B-542C-31CCA485380C}"/>
          </ac:spMkLst>
        </pc:spChg>
      </pc:sldChg>
    </pc:docChg>
  </pc:docChgLst>
  <pc:docChgLst>
    <pc:chgData name="Madison Penegar" userId="9acb432a-30b5-458a-868e-2437aed88ed5" providerId="ADAL" clId="{9BB4B8C3-BF44-F14B-8754-85D524F19B28}"/>
    <pc:docChg chg="undo custSel addSld delSld modSld sldOrd modMainMaster">
      <pc:chgData name="Madison Penegar" userId="9acb432a-30b5-458a-868e-2437aed88ed5" providerId="ADAL" clId="{9BB4B8C3-BF44-F14B-8754-85D524F19B28}" dt="2024-09-30T19:56:04.013" v="2249" actId="27918"/>
      <pc:docMkLst>
        <pc:docMk/>
      </pc:docMkLst>
      <pc:sldChg chg="modSp mod">
        <pc:chgData name="Madison Penegar" userId="9acb432a-30b5-458a-868e-2437aed88ed5" providerId="ADAL" clId="{9BB4B8C3-BF44-F14B-8754-85D524F19B28}" dt="2024-09-30T19:03:02.751" v="37" actId="20577"/>
        <pc:sldMkLst>
          <pc:docMk/>
          <pc:sldMk cId="1532558324" sldId="260"/>
        </pc:sldMkLst>
      </pc:sldChg>
      <pc:sldChg chg="del">
        <pc:chgData name="Madison Penegar" userId="9acb432a-30b5-458a-868e-2437aed88ed5" providerId="ADAL" clId="{9BB4B8C3-BF44-F14B-8754-85D524F19B28}" dt="2024-09-30T19:04:36.913" v="44" actId="2696"/>
        <pc:sldMkLst>
          <pc:docMk/>
          <pc:sldMk cId="3117327132" sldId="271"/>
        </pc:sldMkLst>
      </pc:sldChg>
      <pc:sldChg chg="addSp delSp modSp mod">
        <pc:chgData name="Madison Penegar" userId="9acb432a-30b5-458a-868e-2437aed88ed5" providerId="ADAL" clId="{9BB4B8C3-BF44-F14B-8754-85D524F19B28}" dt="2024-09-30T19:10:47.592" v="201" actId="313"/>
        <pc:sldMkLst>
          <pc:docMk/>
          <pc:sldMk cId="2188874765" sldId="272"/>
        </pc:sldMkLst>
      </pc:sldChg>
      <pc:sldChg chg="addSp delSp modSp mod">
        <pc:chgData name="Madison Penegar" userId="9acb432a-30b5-458a-868e-2437aed88ed5" providerId="ADAL" clId="{9BB4B8C3-BF44-F14B-8754-85D524F19B28}" dt="2024-09-30T19:12:24.094" v="273" actId="27918"/>
        <pc:sldMkLst>
          <pc:docMk/>
          <pc:sldMk cId="32659789" sldId="273"/>
        </pc:sldMkLst>
      </pc:sldChg>
      <pc:sldChg chg="addSp delSp modSp mod">
        <pc:chgData name="Madison Penegar" userId="9acb432a-30b5-458a-868e-2437aed88ed5" providerId="ADAL" clId="{9BB4B8C3-BF44-F14B-8754-85D524F19B28}" dt="2024-09-30T19:31:51.498" v="1166"/>
        <pc:sldMkLst>
          <pc:docMk/>
          <pc:sldMk cId="2463072948" sldId="278"/>
        </pc:sldMkLst>
      </pc:sldChg>
      <pc:sldChg chg="addSp delSp modSp mod modClrScheme chgLayout">
        <pc:chgData name="Madison Penegar" userId="9acb432a-30b5-458a-868e-2437aed88ed5" providerId="ADAL" clId="{9BB4B8C3-BF44-F14B-8754-85D524F19B28}" dt="2024-09-30T19:14:55.820" v="525" actId="1076"/>
        <pc:sldMkLst>
          <pc:docMk/>
          <pc:sldMk cId="3601920775" sldId="279"/>
        </pc:sldMkLst>
      </pc:sldChg>
      <pc:sldChg chg="addSp delSp modSp mod">
        <pc:chgData name="Madison Penegar" userId="9acb432a-30b5-458a-868e-2437aed88ed5" providerId="ADAL" clId="{9BB4B8C3-BF44-F14B-8754-85D524F19B28}" dt="2024-09-30T19:31:15.159" v="1163" actId="1076"/>
        <pc:sldMkLst>
          <pc:docMk/>
          <pc:sldMk cId="2114692805" sldId="280"/>
        </pc:sldMkLst>
      </pc:sldChg>
      <pc:sldChg chg="addSp delSp modSp mod">
        <pc:chgData name="Madison Penegar" userId="9acb432a-30b5-458a-868e-2437aed88ed5" providerId="ADAL" clId="{9BB4B8C3-BF44-F14B-8754-85D524F19B28}" dt="2024-09-30T19:18:29.534" v="767" actId="27918"/>
        <pc:sldMkLst>
          <pc:docMk/>
          <pc:sldMk cId="825491315" sldId="281"/>
        </pc:sldMkLst>
      </pc:sldChg>
      <pc:sldChg chg="addSp modSp mod">
        <pc:chgData name="Madison Penegar" userId="9acb432a-30b5-458a-868e-2437aed88ed5" providerId="ADAL" clId="{9BB4B8C3-BF44-F14B-8754-85D524F19B28}" dt="2024-09-30T19:24:59.889" v="1123" actId="20577"/>
        <pc:sldMkLst>
          <pc:docMk/>
          <pc:sldMk cId="4085942428" sldId="282"/>
        </pc:sldMkLst>
      </pc:sldChg>
      <pc:sldChg chg="addSp delSp modSp mod">
        <pc:chgData name="Madison Penegar" userId="9acb432a-30b5-458a-868e-2437aed88ed5" providerId="ADAL" clId="{9BB4B8C3-BF44-F14B-8754-85D524F19B28}" dt="2024-09-30T19:38:23.724" v="1326" actId="27918"/>
        <pc:sldMkLst>
          <pc:docMk/>
          <pc:sldMk cId="2929529137" sldId="283"/>
        </pc:sldMkLst>
      </pc:sldChg>
      <pc:sldChg chg="addSp modSp del">
        <pc:chgData name="Madison Penegar" userId="9acb432a-30b5-458a-868e-2437aed88ed5" providerId="ADAL" clId="{9BB4B8C3-BF44-F14B-8754-85D524F19B28}" dt="2024-09-30T19:36:49.002" v="1270" actId="2696"/>
        <pc:sldMkLst>
          <pc:docMk/>
          <pc:sldMk cId="2118992512" sldId="284"/>
        </pc:sldMkLst>
      </pc:sldChg>
      <pc:sldChg chg="del">
        <pc:chgData name="Madison Penegar" userId="9acb432a-30b5-458a-868e-2437aed88ed5" providerId="ADAL" clId="{9BB4B8C3-BF44-F14B-8754-85D524F19B28}" dt="2024-09-30T19:55:26.327" v="2221" actId="2696"/>
        <pc:sldMkLst>
          <pc:docMk/>
          <pc:sldMk cId="2595883002" sldId="285"/>
        </pc:sldMkLst>
      </pc:sldChg>
      <pc:sldChg chg="del">
        <pc:chgData name="Madison Penegar" userId="9acb432a-30b5-458a-868e-2437aed88ed5" providerId="ADAL" clId="{9BB4B8C3-BF44-F14B-8754-85D524F19B28}" dt="2024-09-30T19:55:27.032" v="2224" actId="2696"/>
        <pc:sldMkLst>
          <pc:docMk/>
          <pc:sldMk cId="2619304694" sldId="287"/>
        </pc:sldMkLst>
      </pc:sldChg>
      <pc:sldChg chg="del">
        <pc:chgData name="Madison Penegar" userId="9acb432a-30b5-458a-868e-2437aed88ed5" providerId="ADAL" clId="{9BB4B8C3-BF44-F14B-8754-85D524F19B28}" dt="2024-09-30T19:55:27.413" v="2226" actId="2696"/>
        <pc:sldMkLst>
          <pc:docMk/>
          <pc:sldMk cId="432030558" sldId="288"/>
        </pc:sldMkLst>
      </pc:sldChg>
      <pc:sldChg chg="del">
        <pc:chgData name="Madison Penegar" userId="9acb432a-30b5-458a-868e-2437aed88ed5" providerId="ADAL" clId="{9BB4B8C3-BF44-F14B-8754-85D524F19B28}" dt="2024-09-30T19:55:27.747" v="2228" actId="2696"/>
        <pc:sldMkLst>
          <pc:docMk/>
          <pc:sldMk cId="784138383" sldId="289"/>
        </pc:sldMkLst>
      </pc:sldChg>
      <pc:sldChg chg="del">
        <pc:chgData name="Madison Penegar" userId="9acb432a-30b5-458a-868e-2437aed88ed5" providerId="ADAL" clId="{9BB4B8C3-BF44-F14B-8754-85D524F19B28}" dt="2024-09-30T19:55:28.150" v="2230" actId="2696"/>
        <pc:sldMkLst>
          <pc:docMk/>
          <pc:sldMk cId="944189185" sldId="290"/>
        </pc:sldMkLst>
      </pc:sldChg>
      <pc:sldChg chg="del">
        <pc:chgData name="Madison Penegar" userId="9acb432a-30b5-458a-868e-2437aed88ed5" providerId="ADAL" clId="{9BB4B8C3-BF44-F14B-8754-85D524F19B28}" dt="2024-09-30T19:55:28.432" v="2231" actId="2696"/>
        <pc:sldMkLst>
          <pc:docMk/>
          <pc:sldMk cId="1024087410" sldId="291"/>
        </pc:sldMkLst>
      </pc:sldChg>
      <pc:sldChg chg="del">
        <pc:chgData name="Madison Penegar" userId="9acb432a-30b5-458a-868e-2437aed88ed5" providerId="ADAL" clId="{9BB4B8C3-BF44-F14B-8754-85D524F19B28}" dt="2024-09-30T19:55:28.655" v="2232" actId="2696"/>
        <pc:sldMkLst>
          <pc:docMk/>
          <pc:sldMk cId="3148816561" sldId="292"/>
        </pc:sldMkLst>
      </pc:sldChg>
      <pc:sldChg chg="del">
        <pc:chgData name="Madison Penegar" userId="9acb432a-30b5-458a-868e-2437aed88ed5" providerId="ADAL" clId="{9BB4B8C3-BF44-F14B-8754-85D524F19B28}" dt="2024-09-30T19:55:30.381" v="2237" actId="2696"/>
        <pc:sldMkLst>
          <pc:docMk/>
          <pc:sldMk cId="172930368" sldId="293"/>
        </pc:sldMkLst>
      </pc:sldChg>
      <pc:sldChg chg="del">
        <pc:chgData name="Madison Penegar" userId="9acb432a-30b5-458a-868e-2437aed88ed5" providerId="ADAL" clId="{9BB4B8C3-BF44-F14B-8754-85D524F19B28}" dt="2024-09-30T19:55:31.101" v="2238" actId="2696"/>
        <pc:sldMkLst>
          <pc:docMk/>
          <pc:sldMk cId="761174730" sldId="294"/>
        </pc:sldMkLst>
      </pc:sldChg>
      <pc:sldChg chg="del">
        <pc:chgData name="Madison Penegar" userId="9acb432a-30b5-458a-868e-2437aed88ed5" providerId="ADAL" clId="{9BB4B8C3-BF44-F14B-8754-85D524F19B28}" dt="2024-09-30T19:55:31.295" v="2239" actId="2696"/>
        <pc:sldMkLst>
          <pc:docMk/>
          <pc:sldMk cId="2073684842" sldId="295"/>
        </pc:sldMkLst>
      </pc:sldChg>
      <pc:sldChg chg="del">
        <pc:chgData name="Madison Penegar" userId="9acb432a-30b5-458a-868e-2437aed88ed5" providerId="ADAL" clId="{9BB4B8C3-BF44-F14B-8754-85D524F19B28}" dt="2024-09-30T19:55:31.791" v="2240" actId="2696"/>
        <pc:sldMkLst>
          <pc:docMk/>
          <pc:sldMk cId="3484070608" sldId="296"/>
        </pc:sldMkLst>
      </pc:sldChg>
      <pc:sldChg chg="del">
        <pc:chgData name="Madison Penegar" userId="9acb432a-30b5-458a-868e-2437aed88ed5" providerId="ADAL" clId="{9BB4B8C3-BF44-F14B-8754-85D524F19B28}" dt="2024-09-30T19:55:32.281" v="2241" actId="2696"/>
        <pc:sldMkLst>
          <pc:docMk/>
          <pc:sldMk cId="152463240" sldId="297"/>
        </pc:sldMkLst>
      </pc:sldChg>
      <pc:sldChg chg="del">
        <pc:chgData name="Madison Penegar" userId="9acb432a-30b5-458a-868e-2437aed88ed5" providerId="ADAL" clId="{9BB4B8C3-BF44-F14B-8754-85D524F19B28}" dt="2024-09-30T19:55:32.810" v="2242" actId="2696"/>
        <pc:sldMkLst>
          <pc:docMk/>
          <pc:sldMk cId="2536363354" sldId="298"/>
        </pc:sldMkLst>
      </pc:sldChg>
      <pc:sldChg chg="del">
        <pc:chgData name="Madison Penegar" userId="9acb432a-30b5-458a-868e-2437aed88ed5" providerId="ADAL" clId="{9BB4B8C3-BF44-F14B-8754-85D524F19B28}" dt="2024-09-30T19:11:11.490" v="209" actId="2696"/>
        <pc:sldMkLst>
          <pc:docMk/>
          <pc:sldMk cId="3857169026" sldId="299"/>
        </pc:sldMkLst>
      </pc:sldChg>
      <pc:sldChg chg="del">
        <pc:chgData name="Madison Penegar" userId="9acb432a-30b5-458a-868e-2437aed88ed5" providerId="ADAL" clId="{9BB4B8C3-BF44-F14B-8754-85D524F19B28}" dt="2024-09-30T19:08:07.959" v="55" actId="2696"/>
        <pc:sldMkLst>
          <pc:docMk/>
          <pc:sldMk cId="1630806223" sldId="300"/>
        </pc:sldMkLst>
      </pc:sldChg>
      <pc:sldChg chg="del">
        <pc:chgData name="Madison Penegar" userId="9acb432a-30b5-458a-868e-2437aed88ed5" providerId="ADAL" clId="{9BB4B8C3-BF44-F14B-8754-85D524F19B28}" dt="2024-09-30T19:05:31.459" v="49" actId="2696"/>
        <pc:sldMkLst>
          <pc:docMk/>
          <pc:sldMk cId="1781450199" sldId="301"/>
        </pc:sldMkLst>
      </pc:sldChg>
      <pc:sldChg chg="del">
        <pc:chgData name="Madison Penegar" userId="9acb432a-30b5-458a-868e-2437aed88ed5" providerId="ADAL" clId="{9BB4B8C3-BF44-F14B-8754-85D524F19B28}" dt="2024-09-30T19:55:26.817" v="2223" actId="2696"/>
        <pc:sldMkLst>
          <pc:docMk/>
          <pc:sldMk cId="169499445" sldId="302"/>
        </pc:sldMkLst>
      </pc:sldChg>
      <pc:sldChg chg="del">
        <pc:chgData name="Madison Penegar" userId="9acb432a-30b5-458a-868e-2437aed88ed5" providerId="ADAL" clId="{9BB4B8C3-BF44-F14B-8754-85D524F19B28}" dt="2024-09-30T19:55:26.072" v="2220" actId="2696"/>
        <pc:sldMkLst>
          <pc:docMk/>
          <pc:sldMk cId="3664531055" sldId="303"/>
        </pc:sldMkLst>
      </pc:sldChg>
      <pc:sldChg chg="del">
        <pc:chgData name="Madison Penegar" userId="9acb432a-30b5-458a-868e-2437aed88ed5" providerId="ADAL" clId="{9BB4B8C3-BF44-F14B-8754-85D524F19B28}" dt="2024-09-30T19:55:27.238" v="2225" actId="2696"/>
        <pc:sldMkLst>
          <pc:docMk/>
          <pc:sldMk cId="2065930881" sldId="304"/>
        </pc:sldMkLst>
      </pc:sldChg>
      <pc:sldChg chg="del">
        <pc:chgData name="Madison Penegar" userId="9acb432a-30b5-458a-868e-2437aed88ed5" providerId="ADAL" clId="{9BB4B8C3-BF44-F14B-8754-85D524F19B28}" dt="2024-09-30T19:55:28.944" v="2233" actId="2696"/>
        <pc:sldMkLst>
          <pc:docMk/>
          <pc:sldMk cId="448775689" sldId="305"/>
        </pc:sldMkLst>
      </pc:sldChg>
      <pc:sldChg chg="del">
        <pc:chgData name="Madison Penegar" userId="9acb432a-30b5-458a-868e-2437aed88ed5" providerId="ADAL" clId="{9BB4B8C3-BF44-F14B-8754-85D524F19B28}" dt="2024-09-30T19:55:29.625" v="2234" actId="2696"/>
        <pc:sldMkLst>
          <pc:docMk/>
          <pc:sldMk cId="3249680145" sldId="306"/>
        </pc:sldMkLst>
      </pc:sldChg>
      <pc:sldChg chg="del">
        <pc:chgData name="Madison Penegar" userId="9acb432a-30b5-458a-868e-2437aed88ed5" providerId="ADAL" clId="{9BB4B8C3-BF44-F14B-8754-85D524F19B28}" dt="2024-09-30T19:55:27.577" v="2227" actId="2696"/>
        <pc:sldMkLst>
          <pc:docMk/>
          <pc:sldMk cId="891061955" sldId="307"/>
        </pc:sldMkLst>
      </pc:sldChg>
      <pc:sldChg chg="del">
        <pc:chgData name="Madison Penegar" userId="9acb432a-30b5-458a-868e-2437aed88ed5" providerId="ADAL" clId="{9BB4B8C3-BF44-F14B-8754-85D524F19B28}" dt="2024-09-30T19:55:27.936" v="2229" actId="2696"/>
        <pc:sldMkLst>
          <pc:docMk/>
          <pc:sldMk cId="591357598" sldId="308"/>
        </pc:sldMkLst>
      </pc:sldChg>
      <pc:sldChg chg="del">
        <pc:chgData name="Madison Penegar" userId="9acb432a-30b5-458a-868e-2437aed88ed5" providerId="ADAL" clId="{9BB4B8C3-BF44-F14B-8754-85D524F19B28}" dt="2024-09-30T19:55:26.597" v="2222" actId="2696"/>
        <pc:sldMkLst>
          <pc:docMk/>
          <pc:sldMk cId="2716686938" sldId="309"/>
        </pc:sldMkLst>
      </pc:sldChg>
      <pc:sldChg chg="del">
        <pc:chgData name="Madison Penegar" userId="9acb432a-30b5-458a-868e-2437aed88ed5" providerId="ADAL" clId="{9BB4B8C3-BF44-F14B-8754-85D524F19B28}" dt="2024-09-30T19:05:36.055" v="50" actId="2696"/>
        <pc:sldMkLst>
          <pc:docMk/>
          <pc:sldMk cId="1737627794" sldId="310"/>
        </pc:sldMkLst>
      </pc:sldChg>
      <pc:sldChg chg="del">
        <pc:chgData name="Madison Penegar" userId="9acb432a-30b5-458a-868e-2437aed88ed5" providerId="ADAL" clId="{9BB4B8C3-BF44-F14B-8754-85D524F19B28}" dt="2024-09-30T19:05:36.295" v="51" actId="2696"/>
        <pc:sldMkLst>
          <pc:docMk/>
          <pc:sldMk cId="407204097" sldId="311"/>
        </pc:sldMkLst>
      </pc:sldChg>
      <pc:sldChg chg="del">
        <pc:chgData name="Madison Penegar" userId="9acb432a-30b5-458a-868e-2437aed88ed5" providerId="ADAL" clId="{9BB4B8C3-BF44-F14B-8754-85D524F19B28}" dt="2024-09-30T19:05:36.524" v="52" actId="2696"/>
        <pc:sldMkLst>
          <pc:docMk/>
          <pc:sldMk cId="2477743445" sldId="312"/>
        </pc:sldMkLst>
      </pc:sldChg>
      <pc:sldChg chg="del">
        <pc:chgData name="Madison Penegar" userId="9acb432a-30b5-458a-868e-2437aed88ed5" providerId="ADAL" clId="{9BB4B8C3-BF44-F14B-8754-85D524F19B28}" dt="2024-09-30T19:55:29.888" v="2235" actId="2696"/>
        <pc:sldMkLst>
          <pc:docMk/>
          <pc:sldMk cId="3723382098" sldId="313"/>
        </pc:sldMkLst>
      </pc:sldChg>
      <pc:sldChg chg="del">
        <pc:chgData name="Madison Penegar" userId="9acb432a-30b5-458a-868e-2437aed88ed5" providerId="ADAL" clId="{9BB4B8C3-BF44-F14B-8754-85D524F19B28}" dt="2024-09-30T19:55:30.115" v="2236" actId="2696"/>
        <pc:sldMkLst>
          <pc:docMk/>
          <pc:sldMk cId="1040185864" sldId="314"/>
        </pc:sldMkLst>
      </pc:sldChg>
      <pc:sldChg chg="add">
        <pc:chgData name="Madison Penegar" userId="9acb432a-30b5-458a-868e-2437aed88ed5" providerId="ADAL" clId="{9BB4B8C3-BF44-F14B-8754-85D524F19B28}" dt="2024-09-30T19:05:11.415" v="45"/>
        <pc:sldMkLst>
          <pc:docMk/>
          <pc:sldMk cId="4142104743" sldId="317"/>
        </pc:sldMkLst>
      </pc:sldChg>
      <pc:sldChg chg="add">
        <pc:chgData name="Madison Penegar" userId="9acb432a-30b5-458a-868e-2437aed88ed5" providerId="ADAL" clId="{9BB4B8C3-BF44-F14B-8754-85D524F19B28}" dt="2024-09-30T19:05:11.415" v="45"/>
        <pc:sldMkLst>
          <pc:docMk/>
          <pc:sldMk cId="303721175" sldId="318"/>
        </pc:sldMkLst>
      </pc:sldChg>
      <pc:sldChg chg="modSp add mod">
        <pc:chgData name="Madison Penegar" userId="9acb432a-30b5-458a-868e-2437aed88ed5" providerId="ADAL" clId="{9BB4B8C3-BF44-F14B-8754-85D524F19B28}" dt="2024-09-30T19:05:20.838" v="47" actId="20577"/>
        <pc:sldMkLst>
          <pc:docMk/>
          <pc:sldMk cId="2615261892" sldId="350"/>
        </pc:sldMkLst>
      </pc:sldChg>
      <pc:sldChg chg="modSp add mod">
        <pc:chgData name="Madison Penegar" userId="9acb432a-30b5-458a-868e-2437aed88ed5" providerId="ADAL" clId="{9BB4B8C3-BF44-F14B-8754-85D524F19B28}" dt="2024-09-30T19:05:17.936" v="46" actId="20577"/>
        <pc:sldMkLst>
          <pc:docMk/>
          <pc:sldMk cId="1193423511" sldId="392"/>
        </pc:sldMkLst>
      </pc:sldChg>
      <pc:sldChg chg="new">
        <pc:chgData name="Madison Penegar" userId="9acb432a-30b5-458a-868e-2437aed88ed5" providerId="ADAL" clId="{9BB4B8C3-BF44-F14B-8754-85D524F19B28}" dt="2024-09-30T19:05:26.649" v="48" actId="680"/>
        <pc:sldMkLst>
          <pc:docMk/>
          <pc:sldMk cId="1971685423" sldId="393"/>
        </pc:sldMkLst>
      </pc:sldChg>
      <pc:sldChg chg="modSp add mod">
        <pc:chgData name="Madison Penegar" userId="9acb432a-30b5-458a-868e-2437aed88ed5" providerId="ADAL" clId="{9BB4B8C3-BF44-F14B-8754-85D524F19B28}" dt="2024-09-30T19:16:54.414" v="588"/>
        <pc:sldMkLst>
          <pc:docMk/>
          <pc:sldMk cId="397967638" sldId="394"/>
        </pc:sldMkLst>
      </pc:sldChg>
      <pc:sldChg chg="add del">
        <pc:chgData name="Madison Penegar" userId="9acb432a-30b5-458a-868e-2437aed88ed5" providerId="ADAL" clId="{9BB4B8C3-BF44-F14B-8754-85D524F19B28}" dt="2024-09-30T19:10:58.671" v="203" actId="2696"/>
        <pc:sldMkLst>
          <pc:docMk/>
          <pc:sldMk cId="803767699" sldId="394"/>
        </pc:sldMkLst>
      </pc:sldChg>
      <pc:sldChg chg="add del ord">
        <pc:chgData name="Madison Penegar" userId="9acb432a-30b5-458a-868e-2437aed88ed5" providerId="ADAL" clId="{9BB4B8C3-BF44-F14B-8754-85D524F19B28}" dt="2024-09-30T19:34:13.809" v="1187" actId="2696"/>
        <pc:sldMkLst>
          <pc:docMk/>
          <pc:sldMk cId="1946699821" sldId="395"/>
        </pc:sldMkLst>
      </pc:sldChg>
      <pc:sldChg chg="addSp delSp modSp add mod modClrScheme chgLayout">
        <pc:chgData name="Madison Penegar" userId="9acb432a-30b5-458a-868e-2437aed88ed5" providerId="ADAL" clId="{9BB4B8C3-BF44-F14B-8754-85D524F19B28}" dt="2024-09-30T19:34:04.560" v="1186" actId="1076"/>
        <pc:sldMkLst>
          <pc:docMk/>
          <pc:sldMk cId="3019113093" sldId="396"/>
        </pc:sldMkLst>
      </pc:sldChg>
      <pc:sldChg chg="modSp new mod">
        <pc:chgData name="Madison Penegar" userId="9acb432a-30b5-458a-868e-2437aed88ed5" providerId="ADAL" clId="{9BB4B8C3-BF44-F14B-8754-85D524F19B28}" dt="2024-09-30T19:34:25.110" v="1206" actId="20577"/>
        <pc:sldMkLst>
          <pc:docMk/>
          <pc:sldMk cId="875058234" sldId="397"/>
        </pc:sldMkLst>
      </pc:sldChg>
      <pc:sldChg chg="addSp delSp modSp new mod modClrScheme chgLayout">
        <pc:chgData name="Madison Penegar" userId="9acb432a-30b5-458a-868e-2437aed88ed5" providerId="ADAL" clId="{9BB4B8C3-BF44-F14B-8754-85D524F19B28}" dt="2024-09-30T19:34:44.598" v="1208" actId="700"/>
        <pc:sldMkLst>
          <pc:docMk/>
          <pc:sldMk cId="1481686673" sldId="398"/>
        </pc:sldMkLst>
      </pc:sldChg>
      <pc:sldChg chg="modSp add mod">
        <pc:chgData name="Madison Penegar" userId="9acb432a-30b5-458a-868e-2437aed88ed5" providerId="ADAL" clId="{9BB4B8C3-BF44-F14B-8754-85D524F19B28}" dt="2024-09-30T19:38:08.668" v="1323" actId="27918"/>
        <pc:sldMkLst>
          <pc:docMk/>
          <pc:sldMk cId="1078275050" sldId="399"/>
        </pc:sldMkLst>
      </pc:sldChg>
      <pc:sldChg chg="modSp add mod">
        <pc:chgData name="Madison Penegar" userId="9acb432a-30b5-458a-868e-2437aed88ed5" providerId="ADAL" clId="{9BB4B8C3-BF44-F14B-8754-85D524F19B28}" dt="2024-09-30T19:43:23.052" v="1460" actId="1076"/>
        <pc:sldMkLst>
          <pc:docMk/>
          <pc:sldMk cId="3580709122" sldId="400"/>
        </pc:sldMkLst>
      </pc:sldChg>
      <pc:sldChg chg="modSp add mod">
        <pc:chgData name="Madison Penegar" userId="9acb432a-30b5-458a-868e-2437aed88ed5" providerId="ADAL" clId="{9BB4B8C3-BF44-F14B-8754-85D524F19B28}" dt="2024-09-30T19:44:40.773" v="1563" actId="1076"/>
        <pc:sldMkLst>
          <pc:docMk/>
          <pc:sldMk cId="2982409728" sldId="401"/>
        </pc:sldMkLst>
      </pc:sldChg>
      <pc:sldChg chg="modSp add mod">
        <pc:chgData name="Madison Penegar" userId="9acb432a-30b5-458a-868e-2437aed88ed5" providerId="ADAL" clId="{9BB4B8C3-BF44-F14B-8754-85D524F19B28}" dt="2024-09-30T19:45:54.081" v="1694" actId="14100"/>
        <pc:sldMkLst>
          <pc:docMk/>
          <pc:sldMk cId="2776598325" sldId="402"/>
        </pc:sldMkLst>
      </pc:sldChg>
      <pc:sldChg chg="delSp modSp add mod">
        <pc:chgData name="Madison Penegar" userId="9acb432a-30b5-458a-868e-2437aed88ed5" providerId="ADAL" clId="{9BB4B8C3-BF44-F14B-8754-85D524F19B28}" dt="2024-09-30T19:47:39.371" v="1804"/>
        <pc:sldMkLst>
          <pc:docMk/>
          <pc:sldMk cId="891789687" sldId="403"/>
        </pc:sldMkLst>
      </pc:sldChg>
      <pc:sldChg chg="addSp delSp modSp add mod">
        <pc:chgData name="Madison Penegar" userId="9acb432a-30b5-458a-868e-2437aed88ed5" providerId="ADAL" clId="{9BB4B8C3-BF44-F14B-8754-85D524F19B28}" dt="2024-09-30T19:49:21.508" v="1890" actId="27918"/>
        <pc:sldMkLst>
          <pc:docMk/>
          <pc:sldMk cId="955652803" sldId="404"/>
        </pc:sldMkLst>
      </pc:sldChg>
      <pc:sldChg chg="modSp add mod">
        <pc:chgData name="Madison Penegar" userId="9acb432a-30b5-458a-868e-2437aed88ed5" providerId="ADAL" clId="{9BB4B8C3-BF44-F14B-8754-85D524F19B28}" dt="2024-09-30T19:50:28.206" v="2002" actId="1076"/>
        <pc:sldMkLst>
          <pc:docMk/>
          <pc:sldMk cId="4109789749" sldId="405"/>
        </pc:sldMkLst>
      </pc:sldChg>
      <pc:sldChg chg="modSp add mod">
        <pc:chgData name="Madison Penegar" userId="9acb432a-30b5-458a-868e-2437aed88ed5" providerId="ADAL" clId="{9BB4B8C3-BF44-F14B-8754-85D524F19B28}" dt="2024-09-30T19:51:55.195" v="2064" actId="27918"/>
        <pc:sldMkLst>
          <pc:docMk/>
          <pc:sldMk cId="3859848030" sldId="406"/>
        </pc:sldMkLst>
      </pc:sldChg>
      <pc:sldChg chg="addSp delSp modSp add mod">
        <pc:chgData name="Madison Penegar" userId="9acb432a-30b5-458a-868e-2437aed88ed5" providerId="ADAL" clId="{9BB4B8C3-BF44-F14B-8754-85D524F19B28}" dt="2024-09-30T19:54:15.506" v="2125" actId="27918"/>
        <pc:sldMkLst>
          <pc:docMk/>
          <pc:sldMk cId="1890738001" sldId="407"/>
        </pc:sldMkLst>
      </pc:sldChg>
      <pc:sldChg chg="addSp delSp modSp add mod">
        <pc:chgData name="Madison Penegar" userId="9acb432a-30b5-458a-868e-2437aed88ed5" providerId="ADAL" clId="{9BB4B8C3-BF44-F14B-8754-85D524F19B28}" dt="2024-09-30T19:56:04.013" v="2249" actId="27918"/>
        <pc:sldMkLst>
          <pc:docMk/>
          <pc:sldMk cId="687244847" sldId="408"/>
        </pc:sldMkLst>
      </pc:sldChg>
      <pc:sldMasterChg chg="addSp delSp modSp mod">
        <pc:chgData name="Madison Penegar" userId="9acb432a-30b5-458a-868e-2437aed88ed5" providerId="ADAL" clId="{9BB4B8C3-BF44-F14B-8754-85D524F19B28}" dt="2024-09-30T19:04:27.836" v="43" actId="1076"/>
        <pc:sldMasterMkLst>
          <pc:docMk/>
          <pc:sldMasterMk cId="2974440284" sldId="2147483648"/>
        </pc:sldMasterMkLst>
      </pc:sldMasterChg>
    </pc:docChg>
  </pc:docChgLst>
  <pc:docChgLst>
    <pc:chgData name="Madison Penegar" userId="9acb432a-30b5-458a-868e-2437aed88ed5" providerId="ADAL" clId="{DC1322E3-BDF7-AC4B-9D0E-E19BAF7268A7}"/>
    <pc:docChg chg="undo custSel addSld delSld modSld sldOrd">
      <pc:chgData name="Madison Penegar" userId="9acb432a-30b5-458a-868e-2437aed88ed5" providerId="ADAL" clId="{DC1322E3-BDF7-AC4B-9D0E-E19BAF7268A7}" dt="2024-10-02T14:05:27.979" v="526" actId="20577"/>
      <pc:docMkLst>
        <pc:docMk/>
      </pc:docMkLst>
      <pc:sldChg chg="mod">
        <pc:chgData name="Madison Penegar" userId="9acb432a-30b5-458a-868e-2437aed88ed5" providerId="ADAL" clId="{DC1322E3-BDF7-AC4B-9D0E-E19BAF7268A7}" dt="2024-10-02T14:02:58.505" v="301" actId="27918"/>
        <pc:sldMkLst>
          <pc:docMk/>
          <pc:sldMk cId="3678082184" sldId="261"/>
        </pc:sldMkLst>
      </pc:sldChg>
      <pc:sldChg chg="del">
        <pc:chgData name="Madison Penegar" userId="9acb432a-30b5-458a-868e-2437aed88ed5" providerId="ADAL" clId="{DC1322E3-BDF7-AC4B-9D0E-E19BAF7268A7}" dt="2024-10-01T12:46:41.619" v="174" actId="2696"/>
        <pc:sldMkLst>
          <pc:docMk/>
          <pc:sldMk cId="2956703491" sldId="268"/>
        </pc:sldMkLst>
      </pc:sldChg>
      <pc:sldChg chg="modSp mod">
        <pc:chgData name="Madison Penegar" userId="9acb432a-30b5-458a-868e-2437aed88ed5" providerId="ADAL" clId="{DC1322E3-BDF7-AC4B-9D0E-E19BAF7268A7}" dt="2024-10-01T14:46:56.579" v="253" actId="1076"/>
        <pc:sldMkLst>
          <pc:docMk/>
          <pc:sldMk cId="3601920775" sldId="279"/>
        </pc:sldMkLst>
      </pc:sldChg>
      <pc:sldChg chg="addSp modSp del mod">
        <pc:chgData name="Madison Penegar" userId="9acb432a-30b5-458a-868e-2437aed88ed5" providerId="ADAL" clId="{DC1322E3-BDF7-AC4B-9D0E-E19BAF7268A7}" dt="2024-10-01T13:13:18.828" v="218" actId="2696"/>
        <pc:sldMkLst>
          <pc:docMk/>
          <pc:sldMk cId="2114692805" sldId="280"/>
        </pc:sldMkLst>
      </pc:sldChg>
      <pc:sldChg chg="addSp modSp mod ord">
        <pc:chgData name="Madison Penegar" userId="9acb432a-30b5-458a-868e-2437aed88ed5" providerId="ADAL" clId="{DC1322E3-BDF7-AC4B-9D0E-E19BAF7268A7}" dt="2024-10-01T14:48:05.594" v="261" actId="14100"/>
        <pc:sldMkLst>
          <pc:docMk/>
          <pc:sldMk cId="825491315" sldId="281"/>
        </pc:sldMkLst>
      </pc:sldChg>
      <pc:sldChg chg="modSp mod">
        <pc:chgData name="Madison Penegar" userId="9acb432a-30b5-458a-868e-2437aed88ed5" providerId="ADAL" clId="{DC1322E3-BDF7-AC4B-9D0E-E19BAF7268A7}" dt="2024-10-02T14:04:35.869" v="440" actId="20577"/>
        <pc:sldMkLst>
          <pc:docMk/>
          <pc:sldMk cId="4142104743" sldId="317"/>
        </pc:sldMkLst>
      </pc:sldChg>
      <pc:sldChg chg="modSp mod">
        <pc:chgData name="Madison Penegar" userId="9acb432a-30b5-458a-868e-2437aed88ed5" providerId="ADAL" clId="{DC1322E3-BDF7-AC4B-9D0E-E19BAF7268A7}" dt="2024-10-02T14:05:27.979" v="526" actId="20577"/>
        <pc:sldMkLst>
          <pc:docMk/>
          <pc:sldMk cId="303721175" sldId="318"/>
        </pc:sldMkLst>
      </pc:sldChg>
      <pc:sldChg chg="modSp mod">
        <pc:chgData name="Madison Penegar" userId="9acb432a-30b5-458a-868e-2437aed88ed5" providerId="ADAL" clId="{DC1322E3-BDF7-AC4B-9D0E-E19BAF7268A7}" dt="2024-10-01T12:38:17.073" v="30" actId="20577"/>
        <pc:sldMkLst>
          <pc:docMk/>
          <pc:sldMk cId="1971685423" sldId="393"/>
        </pc:sldMkLst>
      </pc:sldChg>
      <pc:sldChg chg="modSp mod">
        <pc:chgData name="Madison Penegar" userId="9acb432a-30b5-458a-868e-2437aed88ed5" providerId="ADAL" clId="{DC1322E3-BDF7-AC4B-9D0E-E19BAF7268A7}" dt="2024-10-01T14:47:22.591" v="258" actId="1076"/>
        <pc:sldMkLst>
          <pc:docMk/>
          <pc:sldMk cId="397967638" sldId="394"/>
        </pc:sldMkLst>
      </pc:sldChg>
      <pc:sldChg chg="modSp mod">
        <pc:chgData name="Madison Penegar" userId="9acb432a-30b5-458a-868e-2437aed88ed5" providerId="ADAL" clId="{DC1322E3-BDF7-AC4B-9D0E-E19BAF7268A7}" dt="2024-10-01T13:13:35.429" v="242" actId="20577"/>
        <pc:sldMkLst>
          <pc:docMk/>
          <pc:sldMk cId="3019113093" sldId="396"/>
        </pc:sldMkLst>
      </pc:sldChg>
      <pc:sldChg chg="modSp mod">
        <pc:chgData name="Madison Penegar" userId="9acb432a-30b5-458a-868e-2437aed88ed5" providerId="ADAL" clId="{DC1322E3-BDF7-AC4B-9D0E-E19BAF7268A7}" dt="2024-10-01T12:39:09.538" v="124" actId="20577"/>
        <pc:sldMkLst>
          <pc:docMk/>
          <pc:sldMk cId="1481686673" sldId="398"/>
        </pc:sldMkLst>
      </pc:sldChg>
      <pc:sldChg chg="modSp mod">
        <pc:chgData name="Madison Penegar" userId="9acb432a-30b5-458a-868e-2437aed88ed5" providerId="ADAL" clId="{DC1322E3-BDF7-AC4B-9D0E-E19BAF7268A7}" dt="2024-10-01T12:39:26.540" v="125" actId="1076"/>
        <pc:sldMkLst>
          <pc:docMk/>
          <pc:sldMk cId="3580709122" sldId="400"/>
        </pc:sldMkLst>
      </pc:sldChg>
      <pc:sldChg chg="modSp mod">
        <pc:chgData name="Madison Penegar" userId="9acb432a-30b5-458a-868e-2437aed88ed5" providerId="ADAL" clId="{DC1322E3-BDF7-AC4B-9D0E-E19BAF7268A7}" dt="2024-10-02T13:59:37.655" v="271" actId="1076"/>
        <pc:sldMkLst>
          <pc:docMk/>
          <pc:sldMk cId="891789687" sldId="403"/>
        </pc:sldMkLst>
      </pc:sldChg>
      <pc:sldChg chg="modSp mod">
        <pc:chgData name="Madison Penegar" userId="9acb432a-30b5-458a-868e-2437aed88ed5" providerId="ADAL" clId="{DC1322E3-BDF7-AC4B-9D0E-E19BAF7268A7}" dt="2024-10-02T14:00:01.724" v="285" actId="20577"/>
        <pc:sldMkLst>
          <pc:docMk/>
          <pc:sldMk cId="955652803" sldId="404"/>
        </pc:sldMkLst>
      </pc:sldChg>
      <pc:sldChg chg="modSp mod">
        <pc:chgData name="Madison Penegar" userId="9acb432a-30b5-458a-868e-2437aed88ed5" providerId="ADAL" clId="{DC1322E3-BDF7-AC4B-9D0E-E19BAF7268A7}" dt="2024-10-02T14:00:37.400" v="286" actId="1076"/>
        <pc:sldMkLst>
          <pc:docMk/>
          <pc:sldMk cId="4109789749" sldId="405"/>
        </pc:sldMkLst>
      </pc:sldChg>
      <pc:sldChg chg="modSp new del mod">
        <pc:chgData name="Madison Penegar" userId="9acb432a-30b5-458a-868e-2437aed88ed5" providerId="ADAL" clId="{DC1322E3-BDF7-AC4B-9D0E-E19BAF7268A7}" dt="2024-10-01T12:38:35.547" v="53" actId="2696"/>
        <pc:sldMkLst>
          <pc:docMk/>
          <pc:sldMk cId="219557454" sldId="409"/>
        </pc:sldMkLst>
      </pc:sldChg>
      <pc:sldChg chg="modSp new mod">
        <pc:chgData name="Madison Penegar" userId="9acb432a-30b5-458a-868e-2437aed88ed5" providerId="ADAL" clId="{DC1322E3-BDF7-AC4B-9D0E-E19BAF7268A7}" dt="2024-10-02T13:59:10.514" v="270" actId="20577"/>
        <pc:sldMkLst>
          <pc:docMk/>
          <pc:sldMk cId="2548185266" sldId="409"/>
        </pc:sldMkLst>
      </pc:sldChg>
      <pc:sldChg chg="modSp new mod">
        <pc:chgData name="Madison Penegar" userId="9acb432a-30b5-458a-868e-2437aed88ed5" providerId="ADAL" clId="{DC1322E3-BDF7-AC4B-9D0E-E19BAF7268A7}" dt="2024-10-02T14:04:44.708" v="449" actId="20577"/>
        <pc:sldMkLst>
          <pc:docMk/>
          <pc:sldMk cId="3554096124" sldId="410"/>
        </pc:sldMkLst>
      </pc:sldChg>
    </pc:docChg>
  </pc:docChgLst>
  <pc:docChgLst>
    <pc:chgData name="Tyler Reavis" userId="908fe49d-60fa-4c29-951e-383640e4f671" providerId="ADAL" clId="{6C0C6BE8-2A4E-724B-99A6-1378713311F3}"/>
    <pc:docChg chg="modSld">
      <pc:chgData name="Tyler Reavis" userId="908fe49d-60fa-4c29-951e-383640e4f671" providerId="ADAL" clId="{6C0C6BE8-2A4E-724B-99A6-1378713311F3}" dt="2024-12-20T21:05:17.558" v="480" actId="20577"/>
      <pc:docMkLst>
        <pc:docMk/>
      </pc:docMkLst>
      <pc:sldChg chg="modSp mod">
        <pc:chgData name="Tyler Reavis" userId="908fe49d-60fa-4c29-951e-383640e4f671" providerId="ADAL" clId="{6C0C6BE8-2A4E-724B-99A6-1378713311F3}" dt="2024-12-20T20:20:45.826" v="20" actId="20577"/>
        <pc:sldMkLst>
          <pc:docMk/>
          <pc:sldMk cId="1532558324" sldId="260"/>
        </pc:sldMkLst>
        <pc:spChg chg="mod">
          <ac:chgData name="Tyler Reavis" userId="908fe49d-60fa-4c29-951e-383640e4f671" providerId="ADAL" clId="{6C0C6BE8-2A4E-724B-99A6-1378713311F3}" dt="2024-12-20T20:20:45.826" v="20" actId="20577"/>
          <ac:spMkLst>
            <pc:docMk/>
            <pc:sldMk cId="1532558324" sldId="260"/>
            <ac:spMk id="2" creationId="{F594026E-4A49-4700-C0F7-85E5E617C34C}"/>
          </ac:spMkLst>
        </pc:spChg>
      </pc:sldChg>
      <pc:sldChg chg="modSp mod">
        <pc:chgData name="Tyler Reavis" userId="908fe49d-60fa-4c29-951e-383640e4f671" providerId="ADAL" clId="{6C0C6BE8-2A4E-724B-99A6-1378713311F3}" dt="2024-12-20T20:41:10.883" v="213" actId="20577"/>
        <pc:sldMkLst>
          <pc:docMk/>
          <pc:sldMk cId="303721175" sldId="318"/>
        </pc:sldMkLst>
        <pc:spChg chg="mod">
          <ac:chgData name="Tyler Reavis" userId="908fe49d-60fa-4c29-951e-383640e4f671" providerId="ADAL" clId="{6C0C6BE8-2A4E-724B-99A6-1378713311F3}" dt="2024-12-20T20:39:13.753" v="174" actId="20577"/>
          <ac:spMkLst>
            <pc:docMk/>
            <pc:sldMk cId="303721175" sldId="318"/>
            <ac:spMk id="4" creationId="{00F13438-058B-1B8A-8E2E-BFF91B135FC0}"/>
          </ac:spMkLst>
        </pc:spChg>
        <pc:spChg chg="mod">
          <ac:chgData name="Tyler Reavis" userId="908fe49d-60fa-4c29-951e-383640e4f671" providerId="ADAL" clId="{6C0C6BE8-2A4E-724B-99A6-1378713311F3}" dt="2024-12-20T20:37:45.177" v="135" actId="1035"/>
          <ac:spMkLst>
            <pc:docMk/>
            <pc:sldMk cId="303721175" sldId="318"/>
            <ac:spMk id="5" creationId="{4145E56D-183F-DA36-0BFD-00116E27CBB2}"/>
          </ac:spMkLst>
        </pc:spChg>
        <pc:spChg chg="mod">
          <ac:chgData name="Tyler Reavis" userId="908fe49d-60fa-4c29-951e-383640e4f671" providerId="ADAL" clId="{6C0C6BE8-2A4E-724B-99A6-1378713311F3}" dt="2024-12-20T20:39:52.869" v="187" actId="1035"/>
          <ac:spMkLst>
            <pc:docMk/>
            <pc:sldMk cId="303721175" sldId="318"/>
            <ac:spMk id="6" creationId="{A4FA22BC-B230-22FF-A54B-B54297DBC00B}"/>
          </ac:spMkLst>
        </pc:spChg>
        <pc:spChg chg="mod">
          <ac:chgData name="Tyler Reavis" userId="908fe49d-60fa-4c29-951e-383640e4f671" providerId="ADAL" clId="{6C0C6BE8-2A4E-724B-99A6-1378713311F3}" dt="2024-12-20T20:39:52.869" v="187" actId="1035"/>
          <ac:spMkLst>
            <pc:docMk/>
            <pc:sldMk cId="303721175" sldId="318"/>
            <ac:spMk id="7" creationId="{1033C1FB-44ED-A2E8-AA2F-8C5AEF5731DB}"/>
          </ac:spMkLst>
        </pc:spChg>
        <pc:spChg chg="mod">
          <ac:chgData name="Tyler Reavis" userId="908fe49d-60fa-4c29-951e-383640e4f671" providerId="ADAL" clId="{6C0C6BE8-2A4E-724B-99A6-1378713311F3}" dt="2024-12-20T20:41:10.883" v="213" actId="20577"/>
          <ac:spMkLst>
            <pc:docMk/>
            <pc:sldMk cId="303721175" sldId="318"/>
            <ac:spMk id="8" creationId="{9EC52184-5C48-CF83-5C70-F8717B4FAF04}"/>
          </ac:spMkLst>
        </pc:spChg>
        <pc:spChg chg="mod">
          <ac:chgData name="Tyler Reavis" userId="908fe49d-60fa-4c29-951e-383640e4f671" providerId="ADAL" clId="{6C0C6BE8-2A4E-724B-99A6-1378713311F3}" dt="2024-12-20T20:39:52.869" v="187" actId="1035"/>
          <ac:spMkLst>
            <pc:docMk/>
            <pc:sldMk cId="303721175" sldId="318"/>
            <ac:spMk id="9" creationId="{92D6F81F-053A-FCAB-6EC5-EB5C143EB791}"/>
          </ac:spMkLst>
        </pc:spChg>
        <pc:cxnChg chg="mod">
          <ac:chgData name="Tyler Reavis" userId="908fe49d-60fa-4c29-951e-383640e4f671" providerId="ADAL" clId="{6C0C6BE8-2A4E-724B-99A6-1378713311F3}" dt="2024-12-20T20:37:45.177" v="135" actId="1035"/>
          <ac:cxnSpMkLst>
            <pc:docMk/>
            <pc:sldMk cId="303721175" sldId="318"/>
            <ac:cxnSpMk id="10" creationId="{AC088AD7-4E05-7681-4BA2-85EEE202534F}"/>
          </ac:cxnSpMkLst>
        </pc:cxnChg>
        <pc:cxnChg chg="mod">
          <ac:chgData name="Tyler Reavis" userId="908fe49d-60fa-4c29-951e-383640e4f671" providerId="ADAL" clId="{6C0C6BE8-2A4E-724B-99A6-1378713311F3}" dt="2024-12-20T20:39:52.869" v="187" actId="1035"/>
          <ac:cxnSpMkLst>
            <pc:docMk/>
            <pc:sldMk cId="303721175" sldId="318"/>
            <ac:cxnSpMk id="11" creationId="{CF2B643D-A95C-7B6D-818C-C927FADADE63}"/>
          </ac:cxnSpMkLst>
        </pc:cxnChg>
        <pc:cxnChg chg="mod">
          <ac:chgData name="Tyler Reavis" userId="908fe49d-60fa-4c29-951e-383640e4f671" providerId="ADAL" clId="{6C0C6BE8-2A4E-724B-99A6-1378713311F3}" dt="2024-12-20T20:39:52.869" v="187" actId="1035"/>
          <ac:cxnSpMkLst>
            <pc:docMk/>
            <pc:sldMk cId="303721175" sldId="318"/>
            <ac:cxnSpMk id="12" creationId="{4217111B-9FA0-3DF8-23A2-F3E2C1AC9414}"/>
          </ac:cxnSpMkLst>
        </pc:cxnChg>
      </pc:sldChg>
      <pc:sldChg chg="modSp mod">
        <pc:chgData name="Tyler Reavis" userId="908fe49d-60fa-4c29-951e-383640e4f671" providerId="ADAL" clId="{6C0C6BE8-2A4E-724B-99A6-1378713311F3}" dt="2024-12-20T20:47:01.571" v="311" actId="20577"/>
        <pc:sldMkLst>
          <pc:docMk/>
          <pc:sldMk cId="1193423511" sldId="392"/>
        </pc:sldMkLst>
        <pc:spChg chg="mod">
          <ac:chgData name="Tyler Reavis" userId="908fe49d-60fa-4c29-951e-383640e4f671" providerId="ADAL" clId="{6C0C6BE8-2A4E-724B-99A6-1378713311F3}" dt="2024-12-20T20:47:01.571" v="311" actId="20577"/>
          <ac:spMkLst>
            <pc:docMk/>
            <pc:sldMk cId="1193423511" sldId="392"/>
            <ac:spMk id="5" creationId="{2F9DC4EA-79B7-0032-8A13-07A67947EE93}"/>
          </ac:spMkLst>
        </pc:spChg>
      </pc:sldChg>
      <pc:sldChg chg="modSp mod">
        <pc:chgData name="Tyler Reavis" userId="908fe49d-60fa-4c29-951e-383640e4f671" providerId="ADAL" clId="{6C0C6BE8-2A4E-724B-99A6-1378713311F3}" dt="2024-12-20T21:03:52.185" v="437" actId="1037"/>
        <pc:sldMkLst>
          <pc:docMk/>
          <pc:sldMk cId="1078275050" sldId="399"/>
        </pc:sldMkLst>
        <pc:spChg chg="mod">
          <ac:chgData name="Tyler Reavis" userId="908fe49d-60fa-4c29-951e-383640e4f671" providerId="ADAL" clId="{6C0C6BE8-2A4E-724B-99A6-1378713311F3}" dt="2024-12-20T21:03:52.185" v="437" actId="1037"/>
          <ac:spMkLst>
            <pc:docMk/>
            <pc:sldMk cId="1078275050" sldId="399"/>
            <ac:spMk id="4" creationId="{4EA1A6CC-5F16-280C-085B-3366162966C2}"/>
          </ac:spMkLst>
        </pc:spChg>
      </pc:sldChg>
      <pc:sldChg chg="modSp mod">
        <pc:chgData name="Tyler Reavis" userId="908fe49d-60fa-4c29-951e-383640e4f671" providerId="ADAL" clId="{6C0C6BE8-2A4E-724B-99A6-1378713311F3}" dt="2024-12-20T21:04:13.241" v="439" actId="14100"/>
        <pc:sldMkLst>
          <pc:docMk/>
          <pc:sldMk cId="3132931646" sldId="420"/>
        </pc:sldMkLst>
        <pc:spChg chg="mod">
          <ac:chgData name="Tyler Reavis" userId="908fe49d-60fa-4c29-951e-383640e4f671" providerId="ADAL" clId="{6C0C6BE8-2A4E-724B-99A6-1378713311F3}" dt="2024-12-20T21:04:13.241" v="439" actId="14100"/>
          <ac:spMkLst>
            <pc:docMk/>
            <pc:sldMk cId="3132931646" sldId="420"/>
            <ac:spMk id="14" creationId="{5186B533-32B0-00BD-FAE2-D6A2BEAA3AA9}"/>
          </ac:spMkLst>
        </pc:spChg>
      </pc:sldChg>
      <pc:sldChg chg="modSp mod">
        <pc:chgData name="Tyler Reavis" userId="908fe49d-60fa-4c29-951e-383640e4f671" providerId="ADAL" clId="{6C0C6BE8-2A4E-724B-99A6-1378713311F3}" dt="2024-12-20T21:05:17.558" v="480" actId="20577"/>
        <pc:sldMkLst>
          <pc:docMk/>
          <pc:sldMk cId="3074682" sldId="423"/>
        </pc:sldMkLst>
        <pc:spChg chg="mod">
          <ac:chgData name="Tyler Reavis" userId="908fe49d-60fa-4c29-951e-383640e4f671" providerId="ADAL" clId="{6C0C6BE8-2A4E-724B-99A6-1378713311F3}" dt="2024-12-20T21:05:17.558" v="480" actId="20577"/>
          <ac:spMkLst>
            <pc:docMk/>
            <pc:sldMk cId="3074682" sldId="423"/>
            <ac:spMk id="10" creationId="{E755A51E-3ACD-B87F-AC39-A5A6CDDB4422}"/>
          </ac:spMkLst>
        </pc:spChg>
      </pc:sldChg>
      <pc:sldChg chg="modSp mod">
        <pc:chgData name="Tyler Reavis" userId="908fe49d-60fa-4c29-951e-383640e4f671" providerId="ADAL" clId="{6C0C6BE8-2A4E-724B-99A6-1378713311F3}" dt="2024-12-20T21:04:59.235" v="458" actId="20577"/>
        <pc:sldMkLst>
          <pc:docMk/>
          <pc:sldMk cId="485309458" sldId="424"/>
        </pc:sldMkLst>
        <pc:spChg chg="mod">
          <ac:chgData name="Tyler Reavis" userId="908fe49d-60fa-4c29-951e-383640e4f671" providerId="ADAL" clId="{6C0C6BE8-2A4E-724B-99A6-1378713311F3}" dt="2024-12-20T21:04:47.654" v="445" actId="1036"/>
          <ac:spMkLst>
            <pc:docMk/>
            <pc:sldMk cId="485309458" sldId="424"/>
            <ac:spMk id="4" creationId="{C7140532-22B7-F4E2-472B-13475A94DA96}"/>
          </ac:spMkLst>
        </pc:spChg>
        <pc:spChg chg="mod">
          <ac:chgData name="Tyler Reavis" userId="908fe49d-60fa-4c29-951e-383640e4f671" providerId="ADAL" clId="{6C0C6BE8-2A4E-724B-99A6-1378713311F3}" dt="2024-12-20T21:04:59.235" v="458" actId="20577"/>
          <ac:spMkLst>
            <pc:docMk/>
            <pc:sldMk cId="485309458" sldId="424"/>
            <ac:spMk id="10" creationId="{E14925BA-8A00-69CC-D46C-F1912A0E2CE2}"/>
          </ac:spMkLst>
        </pc:spChg>
      </pc:sldChg>
      <pc:sldChg chg="modSp mod">
        <pc:chgData name="Tyler Reavis" userId="908fe49d-60fa-4c29-951e-383640e4f671" providerId="ADAL" clId="{6C0C6BE8-2A4E-724B-99A6-1378713311F3}" dt="2024-12-20T20:48:33.630" v="356" actId="20577"/>
        <pc:sldMkLst>
          <pc:docMk/>
          <pc:sldMk cId="3540597034" sldId="442"/>
        </pc:sldMkLst>
        <pc:spChg chg="mod">
          <ac:chgData name="Tyler Reavis" userId="908fe49d-60fa-4c29-951e-383640e4f671" providerId="ADAL" clId="{6C0C6BE8-2A4E-724B-99A6-1378713311F3}" dt="2024-12-20T20:48:09.618" v="326" actId="20577"/>
          <ac:spMkLst>
            <pc:docMk/>
            <pc:sldMk cId="3540597034" sldId="442"/>
            <ac:spMk id="4" creationId="{BC20C616-B9E1-1729-D4E1-5516619D1ADA}"/>
          </ac:spMkLst>
        </pc:spChg>
        <pc:spChg chg="mod">
          <ac:chgData name="Tyler Reavis" userId="908fe49d-60fa-4c29-951e-383640e4f671" providerId="ADAL" clId="{6C0C6BE8-2A4E-724B-99A6-1378713311F3}" dt="2024-12-20T20:48:33.630" v="356" actId="20577"/>
          <ac:spMkLst>
            <pc:docMk/>
            <pc:sldMk cId="3540597034" sldId="442"/>
            <ac:spMk id="5" creationId="{0E18C090-F6F2-2B82-3DBE-59959E5AA41B}"/>
          </ac:spMkLst>
        </pc:spChg>
      </pc:sldChg>
      <pc:sldChg chg="modSp mod">
        <pc:chgData name="Tyler Reavis" userId="908fe49d-60fa-4c29-951e-383640e4f671" providerId="ADAL" clId="{6C0C6BE8-2A4E-724B-99A6-1378713311F3}" dt="2024-12-20T20:58:46.215" v="426" actId="20577"/>
        <pc:sldMkLst>
          <pc:docMk/>
          <pc:sldMk cId="622394577" sldId="446"/>
        </pc:sldMkLst>
        <pc:spChg chg="mod">
          <ac:chgData name="Tyler Reavis" userId="908fe49d-60fa-4c29-951e-383640e4f671" providerId="ADAL" clId="{6C0C6BE8-2A4E-724B-99A6-1378713311F3}" dt="2024-12-20T20:58:46.215" v="426" actId="20577"/>
          <ac:spMkLst>
            <pc:docMk/>
            <pc:sldMk cId="622394577" sldId="446"/>
            <ac:spMk id="5" creationId="{53970408-37FC-F2C6-6212-0F42D7DFA44B}"/>
          </ac:spMkLst>
        </pc:spChg>
      </pc:sldChg>
    </pc:docChg>
  </pc:docChgLst>
  <pc:docChgLst>
    <pc:chgData name="Madison Penegar" userId="9acb432a-30b5-458a-868e-2437aed88ed5" providerId="ADAL" clId="{4040DFAC-D405-3641-A33D-D8F8D3EFB37A}"/>
    <pc:docChg chg="custSel addSld modSld">
      <pc:chgData name="Madison Penegar" userId="9acb432a-30b5-458a-868e-2437aed88ed5" providerId="ADAL" clId="{4040DFAC-D405-3641-A33D-D8F8D3EFB37A}" dt="2024-11-05T14:07:33.468" v="57" actId="27918"/>
      <pc:docMkLst>
        <pc:docMk/>
      </pc:docMkLst>
      <pc:sldChg chg="mod">
        <pc:chgData name="Madison Penegar" userId="9acb432a-30b5-458a-868e-2437aed88ed5" providerId="ADAL" clId="{4040DFAC-D405-3641-A33D-D8F8D3EFB37A}" dt="2024-11-05T14:07:33.468" v="57" actId="27918"/>
        <pc:sldMkLst>
          <pc:docMk/>
          <pc:sldMk cId="3678082184" sldId="261"/>
        </pc:sldMkLst>
      </pc:sldChg>
      <pc:sldChg chg="modSp mod">
        <pc:chgData name="Madison Penegar" userId="9acb432a-30b5-458a-868e-2437aed88ed5" providerId="ADAL" clId="{4040DFAC-D405-3641-A33D-D8F8D3EFB37A}" dt="2024-11-05T14:02:05.919" v="9"/>
        <pc:sldMkLst>
          <pc:docMk/>
          <pc:sldMk cId="4088936378" sldId="417"/>
        </pc:sldMkLst>
      </pc:sldChg>
      <pc:sldChg chg="delSp modSp add mod">
        <pc:chgData name="Madison Penegar" userId="9acb432a-30b5-458a-868e-2437aed88ed5" providerId="ADAL" clId="{4040DFAC-D405-3641-A33D-D8F8D3EFB37A}" dt="2024-11-05T14:04:33.775" v="25" actId="1076"/>
        <pc:sldMkLst>
          <pc:docMk/>
          <pc:sldMk cId="1962699074" sldId="427"/>
        </pc:sldMkLst>
      </pc:sldChg>
    </pc:docChg>
  </pc:docChgLst>
  <pc:docChgLst>
    <pc:chgData name="Tyler Reavis" userId="S::treavis@bizjournals.com::908fe49d-60fa-4c29-951e-383640e4f671" providerId="AD" clId="Web-{012EC4D2-0D86-523C-3829-6A74F556CACA}"/>
    <pc:docChg chg="modSld">
      <pc:chgData name="Tyler Reavis" userId="S::treavis@bizjournals.com::908fe49d-60fa-4c29-951e-383640e4f671" providerId="AD" clId="Web-{012EC4D2-0D86-523C-3829-6A74F556CACA}" dt="2024-11-06T14:40:47.176" v="0" actId="20577"/>
      <pc:docMkLst>
        <pc:docMk/>
      </pc:docMkLst>
      <pc:sldChg chg="modSp">
        <pc:chgData name="Tyler Reavis" userId="S::treavis@bizjournals.com::908fe49d-60fa-4c29-951e-383640e4f671" providerId="AD" clId="Web-{012EC4D2-0D86-523C-3829-6A74F556CACA}" dt="2024-11-06T14:40:47.176" v="0" actId="20577"/>
        <pc:sldMkLst>
          <pc:docMk/>
          <pc:sldMk cId="1879154617" sldId="412"/>
        </pc:sldMkLst>
      </pc:sldChg>
    </pc:docChg>
  </pc:docChgLst>
  <pc:docChgLst>
    <pc:chgData name="Madison Penegar" userId="9acb432a-30b5-458a-868e-2437aed88ed5" providerId="ADAL" clId="{C08864F9-EEED-1C45-A6C0-F278714C0641}"/>
    <pc:docChg chg="undo custSel modSld">
      <pc:chgData name="Madison Penegar" userId="9acb432a-30b5-458a-868e-2437aed88ed5" providerId="ADAL" clId="{C08864F9-EEED-1C45-A6C0-F278714C0641}" dt="2024-12-19T18:12:57.599" v="76" actId="27918"/>
      <pc:docMkLst>
        <pc:docMk/>
      </pc:docMkLst>
      <pc:sldChg chg="modSp mod">
        <pc:chgData name="Madison Penegar" userId="9acb432a-30b5-458a-868e-2437aed88ed5" providerId="ADAL" clId="{C08864F9-EEED-1C45-A6C0-F278714C0641}" dt="2024-12-19T16:31:06.087" v="18" actId="20577"/>
        <pc:sldMkLst>
          <pc:docMk/>
          <pc:sldMk cId="825491315" sldId="281"/>
        </pc:sldMkLst>
        <pc:spChg chg="mod">
          <ac:chgData name="Madison Penegar" userId="9acb432a-30b5-458a-868e-2437aed88ed5" providerId="ADAL" clId="{C08864F9-EEED-1C45-A6C0-F278714C0641}" dt="2024-12-19T16:31:06.087" v="18" actId="20577"/>
          <ac:spMkLst>
            <pc:docMk/>
            <pc:sldMk cId="825491315" sldId="281"/>
            <ac:spMk id="11" creationId="{B07CE706-9755-F22E-E62D-E2CE18BAA939}"/>
          </ac:spMkLst>
        </pc:spChg>
      </pc:sldChg>
      <pc:sldChg chg="mod">
        <pc:chgData name="Madison Penegar" userId="9acb432a-30b5-458a-868e-2437aed88ed5" providerId="ADAL" clId="{C08864F9-EEED-1C45-A6C0-F278714C0641}" dt="2024-12-19T18:05:50.534" v="22" actId="27918"/>
        <pc:sldMkLst>
          <pc:docMk/>
          <pc:sldMk cId="2982409728" sldId="401"/>
        </pc:sldMkLst>
      </pc:sldChg>
      <pc:sldChg chg="modSp mod">
        <pc:chgData name="Madison Penegar" userId="9acb432a-30b5-458a-868e-2437aed88ed5" providerId="ADAL" clId="{C08864F9-EEED-1C45-A6C0-F278714C0641}" dt="2024-12-19T18:07:33.985" v="43" actId="1076"/>
        <pc:sldMkLst>
          <pc:docMk/>
          <pc:sldMk cId="2776598325" sldId="402"/>
        </pc:sldMkLst>
        <pc:spChg chg="mod">
          <ac:chgData name="Madison Penegar" userId="9acb432a-30b5-458a-868e-2437aed88ed5" providerId="ADAL" clId="{C08864F9-EEED-1C45-A6C0-F278714C0641}" dt="2024-12-19T18:07:33.985" v="43" actId="1076"/>
          <ac:spMkLst>
            <pc:docMk/>
            <pc:sldMk cId="2776598325" sldId="402"/>
            <ac:spMk id="11" creationId="{EC8B8BC2-5DF9-DDBB-D303-3E06685A9B53}"/>
          </ac:spMkLst>
        </pc:spChg>
      </pc:sldChg>
      <pc:sldChg chg="modSp mod">
        <pc:chgData name="Madison Penegar" userId="9acb432a-30b5-458a-868e-2437aed88ed5" providerId="ADAL" clId="{C08864F9-EEED-1C45-A6C0-F278714C0641}" dt="2024-12-19T18:10:29.471" v="53" actId="27918"/>
        <pc:sldMkLst>
          <pc:docMk/>
          <pc:sldMk cId="891789687" sldId="403"/>
        </pc:sldMkLst>
        <pc:spChg chg="mod">
          <ac:chgData name="Madison Penegar" userId="9acb432a-30b5-458a-868e-2437aed88ed5" providerId="ADAL" clId="{C08864F9-EEED-1C45-A6C0-F278714C0641}" dt="2024-12-19T18:06:36.509" v="40" actId="20577"/>
          <ac:spMkLst>
            <pc:docMk/>
            <pc:sldMk cId="891789687" sldId="403"/>
            <ac:spMk id="10" creationId="{3BF1701E-18C6-62D8-AC44-B1086B461FE1}"/>
          </ac:spMkLst>
        </pc:spChg>
      </pc:sldChg>
      <pc:sldChg chg="mod">
        <pc:chgData name="Madison Penegar" userId="9acb432a-30b5-458a-868e-2437aed88ed5" providerId="ADAL" clId="{C08864F9-EEED-1C45-A6C0-F278714C0641}" dt="2024-12-19T18:05:37.310" v="20" actId="27918"/>
        <pc:sldMkLst>
          <pc:docMk/>
          <pc:sldMk cId="3132931646" sldId="420"/>
        </pc:sldMkLst>
      </pc:sldChg>
      <pc:sldChg chg="modSp mod">
        <pc:chgData name="Madison Penegar" userId="9acb432a-30b5-458a-868e-2437aed88ed5" providerId="ADAL" clId="{C08864F9-EEED-1C45-A6C0-F278714C0641}" dt="2024-12-19T18:07:40.269" v="44" actId="1076"/>
        <pc:sldMkLst>
          <pc:docMk/>
          <pc:sldMk cId="2880990340" sldId="422"/>
        </pc:sldMkLst>
        <pc:spChg chg="mod">
          <ac:chgData name="Madison Penegar" userId="9acb432a-30b5-458a-868e-2437aed88ed5" providerId="ADAL" clId="{C08864F9-EEED-1C45-A6C0-F278714C0641}" dt="2024-12-19T18:07:40.269" v="44" actId="1076"/>
          <ac:spMkLst>
            <pc:docMk/>
            <pc:sldMk cId="2880990340" sldId="422"/>
            <ac:spMk id="11" creationId="{7F7E554C-3382-289E-A623-C5A1838F3277}"/>
          </ac:spMkLst>
        </pc:spChg>
      </pc:sldChg>
      <pc:sldChg chg="mod">
        <pc:chgData name="Madison Penegar" userId="9acb432a-30b5-458a-868e-2437aed88ed5" providerId="ADAL" clId="{C08864F9-EEED-1C45-A6C0-F278714C0641}" dt="2024-12-19T18:12:57.599" v="76" actId="27918"/>
        <pc:sldMkLst>
          <pc:docMk/>
          <pc:sldMk cId="2651117276" sldId="428"/>
        </pc:sldMkLst>
      </pc:sldChg>
      <pc:sldChg chg="mod">
        <pc:chgData name="Madison Penegar" userId="9acb432a-30b5-458a-868e-2437aed88ed5" providerId="ADAL" clId="{C08864F9-EEED-1C45-A6C0-F278714C0641}" dt="2024-12-19T18:09:35.204" v="52" actId="27918"/>
        <pc:sldMkLst>
          <pc:docMk/>
          <pc:sldMk cId="454941192" sldId="429"/>
        </pc:sldMkLst>
      </pc:sldChg>
      <pc:sldChg chg="mod">
        <pc:chgData name="Madison Penegar" userId="9acb432a-30b5-458a-868e-2437aed88ed5" providerId="ADAL" clId="{C08864F9-EEED-1C45-A6C0-F278714C0641}" dt="2024-12-19T18:08:08.733" v="46" actId="27918"/>
        <pc:sldMkLst>
          <pc:docMk/>
          <pc:sldMk cId="3435299274" sldId="430"/>
        </pc:sldMkLst>
      </pc:sldChg>
      <pc:sldChg chg="mod">
        <pc:chgData name="Madison Penegar" userId="9acb432a-30b5-458a-868e-2437aed88ed5" providerId="ADAL" clId="{C08864F9-EEED-1C45-A6C0-F278714C0641}" dt="2024-12-19T18:10:43.254" v="56" actId="27918"/>
        <pc:sldMkLst>
          <pc:docMk/>
          <pc:sldMk cId="2825087580" sldId="436"/>
        </pc:sldMkLst>
      </pc:sldChg>
      <pc:sldChg chg="mod">
        <pc:chgData name="Madison Penegar" userId="9acb432a-30b5-458a-868e-2437aed88ed5" providerId="ADAL" clId="{C08864F9-EEED-1C45-A6C0-F278714C0641}" dt="2024-12-19T18:12:32.329" v="74" actId="27918"/>
        <pc:sldMkLst>
          <pc:docMk/>
          <pc:sldMk cId="3771492902" sldId="438"/>
        </pc:sldMkLst>
      </pc:sldChg>
      <pc:sldChg chg="modSp mod">
        <pc:chgData name="Madison Penegar" userId="9acb432a-30b5-458a-868e-2437aed88ed5" providerId="ADAL" clId="{C08864F9-EEED-1C45-A6C0-F278714C0641}" dt="2024-12-19T18:12:11.936" v="72" actId="20577"/>
        <pc:sldMkLst>
          <pc:docMk/>
          <pc:sldMk cId="2716999648" sldId="439"/>
        </pc:sldMkLst>
        <pc:spChg chg="mod">
          <ac:chgData name="Madison Penegar" userId="9acb432a-30b5-458a-868e-2437aed88ed5" providerId="ADAL" clId="{C08864F9-EEED-1C45-A6C0-F278714C0641}" dt="2024-12-19T18:12:11.936" v="72" actId="20577"/>
          <ac:spMkLst>
            <pc:docMk/>
            <pc:sldMk cId="2716999648" sldId="439"/>
            <ac:spMk id="8" creationId="{89F54A77-D798-DFE6-5B90-D9BBB729F83B}"/>
          </ac:spMkLst>
        </pc:spChg>
      </pc:sldChg>
      <pc:sldChg chg="mod">
        <pc:chgData name="Madison Penegar" userId="9acb432a-30b5-458a-868e-2437aed88ed5" providerId="ADAL" clId="{C08864F9-EEED-1C45-A6C0-F278714C0641}" dt="2024-12-19T18:08:21.926" v="48" actId="27918"/>
        <pc:sldMkLst>
          <pc:docMk/>
          <pc:sldMk cId="1788040021" sldId="441"/>
        </pc:sldMkLst>
      </pc:sldChg>
      <pc:sldChg chg="modSp mod">
        <pc:chgData name="Madison Penegar" userId="9acb432a-30b5-458a-868e-2437aed88ed5" providerId="ADAL" clId="{C08864F9-EEED-1C45-A6C0-F278714C0641}" dt="2024-12-19T18:10:53.601" v="58" actId="27918"/>
        <pc:sldMkLst>
          <pc:docMk/>
          <pc:sldMk cId="1492092088" sldId="443"/>
        </pc:sldMkLst>
        <pc:spChg chg="mod">
          <ac:chgData name="Madison Penegar" userId="9acb432a-30b5-458a-868e-2437aed88ed5" providerId="ADAL" clId="{C08864F9-EEED-1C45-A6C0-F278714C0641}" dt="2024-12-19T18:10:36.694" v="54" actId="20577"/>
          <ac:spMkLst>
            <pc:docMk/>
            <pc:sldMk cId="1492092088" sldId="443"/>
            <ac:spMk id="7" creationId="{D5C473F7-1B42-2AD0-16BC-2AC8FFDCF163}"/>
          </ac:spMkLst>
        </pc:spChg>
      </pc:sldChg>
      <pc:sldChg chg="mod">
        <pc:chgData name="Madison Penegar" userId="9acb432a-30b5-458a-868e-2437aed88ed5" providerId="ADAL" clId="{C08864F9-EEED-1C45-A6C0-F278714C0641}" dt="2024-12-19T18:11:54.986" v="69" actId="27918"/>
        <pc:sldMkLst>
          <pc:docMk/>
          <pc:sldMk cId="2093225247" sldId="448"/>
        </pc:sldMkLst>
      </pc:sldChg>
    </pc:docChg>
  </pc:docChgLst>
  <pc:docChgLst>
    <pc:chgData name="Tyler Reavis" userId="908fe49d-60fa-4c29-951e-383640e4f671" providerId="ADAL" clId="{F95F15C8-250A-CC4B-84C9-2DBAE84F83BB}"/>
    <pc:docChg chg="custSel modSld">
      <pc:chgData name="Tyler Reavis" userId="908fe49d-60fa-4c29-951e-383640e4f671" providerId="ADAL" clId="{F95F15C8-250A-CC4B-84C9-2DBAE84F83BB}" dt="2025-01-08T15:44:20.233" v="8" actId="14100"/>
      <pc:docMkLst>
        <pc:docMk/>
      </pc:docMkLst>
      <pc:sldChg chg="mod">
        <pc:chgData name="Tyler Reavis" userId="908fe49d-60fa-4c29-951e-383640e4f671" providerId="ADAL" clId="{F95F15C8-250A-CC4B-84C9-2DBAE84F83BB}" dt="2025-01-08T15:29:05.889" v="4" actId="27918"/>
        <pc:sldMkLst>
          <pc:docMk/>
          <pc:sldMk cId="2929529137" sldId="283"/>
        </pc:sldMkLst>
      </pc:sldChg>
      <pc:sldChg chg="modSp mod">
        <pc:chgData name="Tyler Reavis" userId="908fe49d-60fa-4c29-951e-383640e4f671" providerId="ADAL" clId="{F95F15C8-250A-CC4B-84C9-2DBAE84F83BB}" dt="2025-01-08T14:02:40.739" v="0" actId="20577"/>
        <pc:sldMkLst>
          <pc:docMk/>
          <pc:sldMk cId="303721175" sldId="318"/>
        </pc:sldMkLst>
        <pc:spChg chg="mod">
          <ac:chgData name="Tyler Reavis" userId="908fe49d-60fa-4c29-951e-383640e4f671" providerId="ADAL" clId="{F95F15C8-250A-CC4B-84C9-2DBAE84F83BB}" dt="2025-01-08T14:02:40.739" v="0" actId="20577"/>
          <ac:spMkLst>
            <pc:docMk/>
            <pc:sldMk cId="303721175" sldId="318"/>
            <ac:spMk id="8" creationId="{9EC52184-5C48-CF83-5C70-F8717B4FAF04}"/>
          </ac:spMkLst>
        </pc:spChg>
      </pc:sldChg>
      <pc:sldChg chg="modSp mod">
        <pc:chgData name="Tyler Reavis" userId="908fe49d-60fa-4c29-951e-383640e4f671" providerId="ADAL" clId="{F95F15C8-250A-CC4B-84C9-2DBAE84F83BB}" dt="2025-01-08T15:44:20.233" v="8" actId="14100"/>
        <pc:sldMkLst>
          <pc:docMk/>
          <pc:sldMk cId="3145372971" sldId="437"/>
        </pc:sldMkLst>
        <pc:spChg chg="mod">
          <ac:chgData name="Tyler Reavis" userId="908fe49d-60fa-4c29-951e-383640e4f671" providerId="ADAL" clId="{F95F15C8-250A-CC4B-84C9-2DBAE84F83BB}" dt="2025-01-08T15:44:20.233" v="8" actId="14100"/>
          <ac:spMkLst>
            <pc:docMk/>
            <pc:sldMk cId="3145372971" sldId="437"/>
            <ac:spMk id="2" creationId="{EE39A1CB-D2CD-EAD6-F89B-9AEF01534369}"/>
          </ac:spMkLst>
        </pc:spChg>
      </pc:sldChg>
      <pc:sldChg chg="modSp mod">
        <pc:chgData name="Tyler Reavis" userId="908fe49d-60fa-4c29-951e-383640e4f671" providerId="ADAL" clId="{F95F15C8-250A-CC4B-84C9-2DBAE84F83BB}" dt="2025-01-08T15:40:08.917" v="7" actId="20577"/>
        <pc:sldMkLst>
          <pc:docMk/>
          <pc:sldMk cId="622394577" sldId="446"/>
        </pc:sldMkLst>
        <pc:spChg chg="mod">
          <ac:chgData name="Tyler Reavis" userId="908fe49d-60fa-4c29-951e-383640e4f671" providerId="ADAL" clId="{F95F15C8-250A-CC4B-84C9-2DBAE84F83BB}" dt="2025-01-08T15:40:08.917" v="7" actId="20577"/>
          <ac:spMkLst>
            <pc:docMk/>
            <pc:sldMk cId="622394577" sldId="446"/>
            <ac:spMk id="5" creationId="{53970408-37FC-F2C6-6212-0F42D7DFA44B}"/>
          </ac:spMkLst>
        </pc:spChg>
      </pc:sldChg>
    </pc:docChg>
  </pc:docChgLst>
  <pc:docChgLst>
    <pc:chgData name="Madison Penegar" userId="9acb432a-30b5-458a-868e-2437aed88ed5" providerId="ADAL" clId="{00B35A9D-B1BC-C447-910B-78D33EEF47B7}"/>
    <pc:docChg chg="undo custSel addSld delSld modSld sldOrd modMainMaster">
      <pc:chgData name="Madison Penegar" userId="9acb432a-30b5-458a-868e-2437aed88ed5" providerId="ADAL" clId="{00B35A9D-B1BC-C447-910B-78D33EEF47B7}" dt="2024-10-10T17:36:59.139" v="2884" actId="1076"/>
      <pc:docMkLst>
        <pc:docMk/>
      </pc:docMkLst>
      <pc:sldChg chg="modSp mod">
        <pc:chgData name="Madison Penegar" userId="9acb432a-30b5-458a-868e-2437aed88ed5" providerId="ADAL" clId="{00B35A9D-B1BC-C447-910B-78D33EEF47B7}" dt="2024-10-10T13:42:35.050" v="37" actId="20577"/>
        <pc:sldMkLst>
          <pc:docMk/>
          <pc:sldMk cId="1532558324" sldId="260"/>
        </pc:sldMkLst>
        <pc:spChg chg="mod">
          <ac:chgData name="Madison Penegar" userId="9acb432a-30b5-458a-868e-2437aed88ed5" providerId="ADAL" clId="{00B35A9D-B1BC-C447-910B-78D33EEF47B7}" dt="2024-10-10T13:42:35.050" v="37" actId="20577"/>
          <ac:spMkLst>
            <pc:docMk/>
            <pc:sldMk cId="1532558324" sldId="260"/>
            <ac:spMk id="2" creationId="{F594026E-4A49-4700-C0F7-85E5E617C34C}"/>
          </ac:spMkLst>
        </pc:spChg>
      </pc:sldChg>
      <pc:sldChg chg="modSp mod">
        <pc:chgData name="Madison Penegar" userId="9acb432a-30b5-458a-868e-2437aed88ed5" providerId="ADAL" clId="{00B35A9D-B1BC-C447-910B-78D33EEF47B7}" dt="2024-10-10T17:07:01.463" v="2611" actId="1076"/>
        <pc:sldMkLst>
          <pc:docMk/>
          <pc:sldMk cId="3678082184" sldId="261"/>
        </pc:sldMkLst>
      </pc:sldChg>
      <pc:sldChg chg="addSp delSp modSp mod modClrScheme chgLayout">
        <pc:chgData name="Madison Penegar" userId="9acb432a-30b5-458a-868e-2437aed88ed5" providerId="ADAL" clId="{00B35A9D-B1BC-C447-910B-78D33EEF47B7}" dt="2024-10-10T17:36:59.139" v="2884" actId="1076"/>
        <pc:sldMkLst>
          <pc:docMk/>
          <pc:sldMk cId="2188874765" sldId="272"/>
        </pc:sldMkLst>
      </pc:sldChg>
      <pc:sldChg chg="addSp delSp modSp mod">
        <pc:chgData name="Madison Penegar" userId="9acb432a-30b5-458a-868e-2437aed88ed5" providerId="ADAL" clId="{00B35A9D-B1BC-C447-910B-78D33EEF47B7}" dt="2024-10-10T15:28:29.102" v="1062" actId="1076"/>
        <pc:sldMkLst>
          <pc:docMk/>
          <pc:sldMk cId="32659789" sldId="273"/>
        </pc:sldMkLst>
      </pc:sldChg>
      <pc:sldChg chg="delSp modSp mod ord">
        <pc:chgData name="Madison Penegar" userId="9acb432a-30b5-458a-868e-2437aed88ed5" providerId="ADAL" clId="{00B35A9D-B1BC-C447-910B-78D33EEF47B7}" dt="2024-10-10T15:24:53.668" v="741" actId="1076"/>
        <pc:sldMkLst>
          <pc:docMk/>
          <pc:sldMk cId="2463072948" sldId="278"/>
        </pc:sldMkLst>
        <pc:spChg chg="mod">
          <ac:chgData name="Madison Penegar" userId="9acb432a-30b5-458a-868e-2437aed88ed5" providerId="ADAL" clId="{00B35A9D-B1BC-C447-910B-78D33EEF47B7}" dt="2024-10-10T13:48:27.073" v="242" actId="20577"/>
          <ac:spMkLst>
            <pc:docMk/>
            <pc:sldMk cId="2463072948" sldId="278"/>
            <ac:spMk id="2" creationId="{CC535D42-A96B-514A-1B71-058310458D63}"/>
          </ac:spMkLst>
        </pc:spChg>
        <pc:graphicFrameChg chg="mod">
          <ac:chgData name="Madison Penegar" userId="9acb432a-30b5-458a-868e-2437aed88ed5" providerId="ADAL" clId="{00B35A9D-B1BC-C447-910B-78D33EEF47B7}" dt="2024-10-10T13:50:03.184" v="331" actId="1076"/>
          <ac:graphicFrameMkLst>
            <pc:docMk/>
            <pc:sldMk cId="2463072948" sldId="278"/>
            <ac:graphicFrameMk id="14" creationId="{ED91D38B-CA2E-4E1B-BE4F-30CF41EEE8F4}"/>
          </ac:graphicFrameMkLst>
        </pc:graphicFrameChg>
      </pc:sldChg>
      <pc:sldChg chg="modSp mod">
        <pc:chgData name="Madison Penegar" userId="9acb432a-30b5-458a-868e-2437aed88ed5" providerId="ADAL" clId="{00B35A9D-B1BC-C447-910B-78D33EEF47B7}" dt="2024-10-10T15:30:14.941" v="1110" actId="1076"/>
        <pc:sldMkLst>
          <pc:docMk/>
          <pc:sldMk cId="3601920775" sldId="279"/>
        </pc:sldMkLst>
      </pc:sldChg>
      <pc:sldChg chg="addSp delSp modSp mod">
        <pc:chgData name="Madison Penegar" userId="9acb432a-30b5-458a-868e-2437aed88ed5" providerId="ADAL" clId="{00B35A9D-B1BC-C447-910B-78D33EEF47B7}" dt="2024-10-10T15:46:32.239" v="1473" actId="27918"/>
        <pc:sldMkLst>
          <pc:docMk/>
          <pc:sldMk cId="825491315" sldId="281"/>
        </pc:sldMkLst>
        <pc:spChg chg="mod">
          <ac:chgData name="Madison Penegar" userId="9acb432a-30b5-458a-868e-2437aed88ed5" providerId="ADAL" clId="{00B35A9D-B1BC-C447-910B-78D33EEF47B7}" dt="2024-10-10T15:45:56.887" v="1422" actId="313"/>
          <ac:spMkLst>
            <pc:docMk/>
            <pc:sldMk cId="825491315" sldId="281"/>
            <ac:spMk id="8" creationId="{23010725-95A9-C66D-0AEE-E241370ADFA7}"/>
          </ac:spMkLst>
        </pc:spChg>
        <pc:spChg chg="mod">
          <ac:chgData name="Madison Penegar" userId="9acb432a-30b5-458a-868e-2437aed88ed5" providerId="ADAL" clId="{00B35A9D-B1BC-C447-910B-78D33EEF47B7}" dt="2024-10-10T15:46:07.626" v="1465" actId="20577"/>
          <ac:spMkLst>
            <pc:docMk/>
            <pc:sldMk cId="825491315" sldId="281"/>
            <ac:spMk id="10" creationId="{4F2D4667-1E57-D252-8F2D-433695CA91B2}"/>
          </ac:spMkLst>
        </pc:spChg>
        <pc:graphicFrameChg chg="add mod">
          <ac:chgData name="Madison Penegar" userId="9acb432a-30b5-458a-868e-2437aed88ed5" providerId="ADAL" clId="{00B35A9D-B1BC-C447-910B-78D33EEF47B7}" dt="2024-10-10T15:46:13.589" v="1467"/>
          <ac:graphicFrameMkLst>
            <pc:docMk/>
            <pc:sldMk cId="825491315" sldId="281"/>
            <ac:graphicFrameMk id="12" creationId="{17F6D2B2-D35F-FF2F-8EBA-6647293D20D9}"/>
          </ac:graphicFrameMkLst>
        </pc:graphicFrameChg>
      </pc:sldChg>
      <pc:sldChg chg="delSp modSp mod">
        <pc:chgData name="Madison Penegar" userId="9acb432a-30b5-458a-868e-2437aed88ed5" providerId="ADAL" clId="{00B35A9D-B1BC-C447-910B-78D33EEF47B7}" dt="2024-10-10T15:49:19.295" v="1606" actId="14100"/>
        <pc:sldMkLst>
          <pc:docMk/>
          <pc:sldMk cId="4085942428" sldId="282"/>
        </pc:sldMkLst>
        <pc:spChg chg="mod">
          <ac:chgData name="Madison Penegar" userId="9acb432a-30b5-458a-868e-2437aed88ed5" providerId="ADAL" clId="{00B35A9D-B1BC-C447-910B-78D33EEF47B7}" dt="2024-10-10T15:48:38.986" v="1595" actId="20577"/>
          <ac:spMkLst>
            <pc:docMk/>
            <pc:sldMk cId="4085942428" sldId="282"/>
            <ac:spMk id="10" creationId="{4F2D4667-1E57-D252-8F2D-433695CA91B2}"/>
          </ac:spMkLst>
        </pc:spChg>
        <pc:spChg chg="mod">
          <ac:chgData name="Madison Penegar" userId="9acb432a-30b5-458a-868e-2437aed88ed5" providerId="ADAL" clId="{00B35A9D-B1BC-C447-910B-78D33EEF47B7}" dt="2024-10-10T15:48:22.543" v="1551" actId="313"/>
          <ac:spMkLst>
            <pc:docMk/>
            <pc:sldMk cId="4085942428" sldId="282"/>
            <ac:spMk id="12" creationId="{F02BF075-ECD3-FAFB-567B-1F0781B68BAC}"/>
          </ac:spMkLst>
        </pc:spChg>
        <pc:graphicFrameChg chg="mod">
          <ac:chgData name="Madison Penegar" userId="9acb432a-30b5-458a-868e-2437aed88ed5" providerId="ADAL" clId="{00B35A9D-B1BC-C447-910B-78D33EEF47B7}" dt="2024-10-10T15:49:19.295" v="1606" actId="14100"/>
          <ac:graphicFrameMkLst>
            <pc:docMk/>
            <pc:sldMk cId="4085942428" sldId="282"/>
            <ac:graphicFrameMk id="11" creationId="{72384C8C-5E63-822F-814C-0F57A30AF380}"/>
          </ac:graphicFrameMkLst>
        </pc:graphicFrameChg>
      </pc:sldChg>
      <pc:sldChg chg="modSp mod">
        <pc:chgData name="Madison Penegar" userId="9acb432a-30b5-458a-868e-2437aed88ed5" providerId="ADAL" clId="{00B35A9D-B1BC-C447-910B-78D33EEF47B7}" dt="2024-10-10T15:50:49.481" v="1712" actId="20577"/>
        <pc:sldMkLst>
          <pc:docMk/>
          <pc:sldMk cId="2929529137" sldId="283"/>
        </pc:sldMkLst>
        <pc:spChg chg="mod">
          <ac:chgData name="Madison Penegar" userId="9acb432a-30b5-458a-868e-2437aed88ed5" providerId="ADAL" clId="{00B35A9D-B1BC-C447-910B-78D33EEF47B7}" dt="2024-10-10T15:49:36.790" v="1613" actId="313"/>
          <ac:spMkLst>
            <pc:docMk/>
            <pc:sldMk cId="2929529137" sldId="283"/>
            <ac:spMk id="4" creationId="{C97D2DB2-5487-4507-1D23-F7B4FDA4CB4F}"/>
          </ac:spMkLst>
        </pc:spChg>
        <pc:spChg chg="mod">
          <ac:chgData name="Madison Penegar" userId="9acb432a-30b5-458a-868e-2437aed88ed5" providerId="ADAL" clId="{00B35A9D-B1BC-C447-910B-78D33EEF47B7}" dt="2024-10-10T15:50:08.644" v="1703" actId="255"/>
          <ac:spMkLst>
            <pc:docMk/>
            <pc:sldMk cId="2929529137" sldId="283"/>
            <ac:spMk id="10" creationId="{4F2D4667-1E57-D252-8F2D-433695CA91B2}"/>
          </ac:spMkLst>
        </pc:spChg>
      </pc:sldChg>
      <pc:sldChg chg="addSp delSp modSp mod modClrScheme chgLayout">
        <pc:chgData name="Madison Penegar" userId="9acb432a-30b5-458a-868e-2437aed88ed5" providerId="ADAL" clId="{00B35A9D-B1BC-C447-910B-78D33EEF47B7}" dt="2024-10-10T15:36:56.484" v="1287" actId="1076"/>
        <pc:sldMkLst>
          <pc:docMk/>
          <pc:sldMk cId="397967638" sldId="394"/>
        </pc:sldMkLst>
      </pc:sldChg>
      <pc:sldChg chg="modSp mod">
        <pc:chgData name="Madison Penegar" userId="9acb432a-30b5-458a-868e-2437aed88ed5" providerId="ADAL" clId="{00B35A9D-B1BC-C447-910B-78D33EEF47B7}" dt="2024-10-10T15:47:59.862" v="1544" actId="27918"/>
        <pc:sldMkLst>
          <pc:docMk/>
          <pc:sldMk cId="3019113093" sldId="396"/>
        </pc:sldMkLst>
        <pc:spChg chg="mod">
          <ac:chgData name="Madison Penegar" userId="9acb432a-30b5-458a-868e-2437aed88ed5" providerId="ADAL" clId="{00B35A9D-B1BC-C447-910B-78D33EEF47B7}" dt="2024-10-10T15:47:16.850" v="1534" actId="1076"/>
          <ac:spMkLst>
            <pc:docMk/>
            <pc:sldMk cId="3019113093" sldId="396"/>
            <ac:spMk id="2" creationId="{70396173-9CDC-BA92-ABFE-C86B6720A048}"/>
          </ac:spMkLst>
        </pc:spChg>
        <pc:spChg chg="mod">
          <ac:chgData name="Madison Penegar" userId="9acb432a-30b5-458a-868e-2437aed88ed5" providerId="ADAL" clId="{00B35A9D-B1BC-C447-910B-78D33EEF47B7}" dt="2024-10-10T15:46:55.672" v="1486" actId="1076"/>
          <ac:spMkLst>
            <pc:docMk/>
            <pc:sldMk cId="3019113093" sldId="396"/>
            <ac:spMk id="12" creationId="{05926AFE-DBA2-61AD-B68A-41E1319FA48F}"/>
          </ac:spMkLst>
        </pc:spChg>
      </pc:sldChg>
      <pc:sldChg chg="del">
        <pc:chgData name="Madison Penegar" userId="9acb432a-30b5-458a-868e-2437aed88ed5" providerId="ADAL" clId="{00B35A9D-B1BC-C447-910B-78D33EEF47B7}" dt="2024-10-10T15:43:58.019" v="1413" actId="2696"/>
        <pc:sldMkLst>
          <pc:docMk/>
          <pc:sldMk cId="875058234" sldId="397"/>
        </pc:sldMkLst>
      </pc:sldChg>
      <pc:sldChg chg="del">
        <pc:chgData name="Madison Penegar" userId="9acb432a-30b5-458a-868e-2437aed88ed5" providerId="ADAL" clId="{00B35A9D-B1BC-C447-910B-78D33EEF47B7}" dt="2024-10-10T15:45:43.746" v="1415" actId="2696"/>
        <pc:sldMkLst>
          <pc:docMk/>
          <pc:sldMk cId="1481686673" sldId="398"/>
        </pc:sldMkLst>
      </pc:sldChg>
      <pc:sldChg chg="modSp mod">
        <pc:chgData name="Madison Penegar" userId="9acb432a-30b5-458a-868e-2437aed88ed5" providerId="ADAL" clId="{00B35A9D-B1BC-C447-910B-78D33EEF47B7}" dt="2024-10-10T15:52:23.625" v="1911" actId="1076"/>
        <pc:sldMkLst>
          <pc:docMk/>
          <pc:sldMk cId="1078275050" sldId="399"/>
        </pc:sldMkLst>
        <pc:spChg chg="mod">
          <ac:chgData name="Madison Penegar" userId="9acb432a-30b5-458a-868e-2437aed88ed5" providerId="ADAL" clId="{00B35A9D-B1BC-C447-910B-78D33EEF47B7}" dt="2024-10-10T15:51:51.080" v="1902" actId="313"/>
          <ac:spMkLst>
            <pc:docMk/>
            <pc:sldMk cId="1078275050" sldId="399"/>
            <ac:spMk id="4" creationId="{4EA1A6CC-5F16-280C-085B-3366162966C2}"/>
          </ac:spMkLst>
        </pc:spChg>
        <pc:spChg chg="mod">
          <ac:chgData name="Madison Penegar" userId="9acb432a-30b5-458a-868e-2437aed88ed5" providerId="ADAL" clId="{00B35A9D-B1BC-C447-910B-78D33EEF47B7}" dt="2024-10-10T15:52:23.625" v="1911" actId="1076"/>
          <ac:spMkLst>
            <pc:docMk/>
            <pc:sldMk cId="1078275050" sldId="399"/>
            <ac:spMk id="10" creationId="{F9FAABDB-ECB0-B126-D7B4-3A58F1B0CA19}"/>
          </ac:spMkLst>
        </pc:spChg>
      </pc:sldChg>
      <pc:sldChg chg="del">
        <pc:chgData name="Madison Penegar" userId="9acb432a-30b5-458a-868e-2437aed88ed5" providerId="ADAL" clId="{00B35A9D-B1BC-C447-910B-78D33EEF47B7}" dt="2024-10-10T15:50:54.463" v="1713" actId="2696"/>
        <pc:sldMkLst>
          <pc:docMk/>
          <pc:sldMk cId="3580709122" sldId="400"/>
        </pc:sldMkLst>
      </pc:sldChg>
      <pc:sldChg chg="addSp delSp modSp mod">
        <pc:chgData name="Madison Penegar" userId="9acb432a-30b5-458a-868e-2437aed88ed5" providerId="ADAL" clId="{00B35A9D-B1BC-C447-910B-78D33EEF47B7}" dt="2024-10-10T15:56:45.922" v="2050" actId="14100"/>
        <pc:sldMkLst>
          <pc:docMk/>
          <pc:sldMk cId="2982409728" sldId="401"/>
        </pc:sldMkLst>
        <pc:spChg chg="mod">
          <ac:chgData name="Madison Penegar" userId="9acb432a-30b5-458a-868e-2437aed88ed5" providerId="ADAL" clId="{00B35A9D-B1BC-C447-910B-78D33EEF47B7}" dt="2024-10-10T15:52:54.853" v="1937" actId="14100"/>
          <ac:spMkLst>
            <pc:docMk/>
            <pc:sldMk cId="2982409728" sldId="401"/>
            <ac:spMk id="4" creationId="{68BE27B9-ED5F-D601-E9A5-DC22FEEAB8CD}"/>
          </ac:spMkLst>
        </pc:spChg>
        <pc:spChg chg="mod">
          <ac:chgData name="Madison Penegar" userId="9acb432a-30b5-458a-868e-2437aed88ed5" providerId="ADAL" clId="{00B35A9D-B1BC-C447-910B-78D33EEF47B7}" dt="2024-10-10T15:52:36.874" v="1932" actId="20577"/>
          <ac:spMkLst>
            <pc:docMk/>
            <pc:sldMk cId="2982409728" sldId="401"/>
            <ac:spMk id="7" creationId="{B961F05A-2A82-8D80-250B-E617FF0BD16F}"/>
          </ac:spMkLst>
        </pc:spChg>
        <pc:spChg chg="mod">
          <ac:chgData name="Madison Penegar" userId="9acb432a-30b5-458a-868e-2437aed88ed5" providerId="ADAL" clId="{00B35A9D-B1BC-C447-910B-78D33EEF47B7}" dt="2024-10-10T15:56:45.922" v="2050" actId="14100"/>
          <ac:spMkLst>
            <pc:docMk/>
            <pc:sldMk cId="2982409728" sldId="401"/>
            <ac:spMk id="10" creationId="{78E05521-6F75-14D0-9320-FCC5879E38BF}"/>
          </ac:spMkLst>
        </pc:spChg>
        <pc:graphicFrameChg chg="add mod">
          <ac:chgData name="Madison Penegar" userId="9acb432a-30b5-458a-868e-2437aed88ed5" providerId="ADAL" clId="{00B35A9D-B1BC-C447-910B-78D33EEF47B7}" dt="2024-10-10T15:53:37.364" v="1946" actId="14100"/>
          <ac:graphicFrameMkLst>
            <pc:docMk/>
            <pc:sldMk cId="2982409728" sldId="401"/>
            <ac:graphicFrameMk id="3" creationId="{441CD7F3-7604-6224-4F86-A580B517A3EB}"/>
          </ac:graphicFrameMkLst>
        </pc:graphicFrameChg>
      </pc:sldChg>
      <pc:sldChg chg="modSp mod ord">
        <pc:chgData name="Madison Penegar" userId="9acb432a-30b5-458a-868e-2437aed88ed5" providerId="ADAL" clId="{00B35A9D-B1BC-C447-910B-78D33EEF47B7}" dt="2024-10-10T16:00:31.075" v="2295" actId="14100"/>
        <pc:sldMkLst>
          <pc:docMk/>
          <pc:sldMk cId="2776598325" sldId="402"/>
        </pc:sldMkLst>
        <pc:spChg chg="mod">
          <ac:chgData name="Madison Penegar" userId="9acb432a-30b5-458a-868e-2437aed88ed5" providerId="ADAL" clId="{00B35A9D-B1BC-C447-910B-78D33EEF47B7}" dt="2024-10-10T15:59:22.369" v="2234" actId="313"/>
          <ac:spMkLst>
            <pc:docMk/>
            <pc:sldMk cId="2776598325" sldId="402"/>
            <ac:spMk id="4" creationId="{4FE00FE8-E9BF-0E80-937C-F7AA7D8C6504}"/>
          </ac:spMkLst>
        </pc:spChg>
        <pc:spChg chg="mod">
          <ac:chgData name="Madison Penegar" userId="9acb432a-30b5-458a-868e-2437aed88ed5" providerId="ADAL" clId="{00B35A9D-B1BC-C447-910B-78D33EEF47B7}" dt="2024-10-10T16:00:12.406" v="2289" actId="14100"/>
          <ac:spMkLst>
            <pc:docMk/>
            <pc:sldMk cId="2776598325" sldId="402"/>
            <ac:spMk id="10" creationId="{224A9022-2166-D473-33F2-AD184B35B514}"/>
          </ac:spMkLst>
        </pc:spChg>
        <pc:graphicFrameChg chg="mod">
          <ac:chgData name="Madison Penegar" userId="9acb432a-30b5-458a-868e-2437aed88ed5" providerId="ADAL" clId="{00B35A9D-B1BC-C447-910B-78D33EEF47B7}" dt="2024-10-10T16:00:31.075" v="2295" actId="14100"/>
          <ac:graphicFrameMkLst>
            <pc:docMk/>
            <pc:sldMk cId="2776598325" sldId="402"/>
            <ac:graphicFrameMk id="9" creationId="{DCBCEDF1-658A-0710-E1D5-CC34DB13AF40}"/>
          </ac:graphicFrameMkLst>
        </pc:graphicFrameChg>
      </pc:sldChg>
      <pc:sldChg chg="modSp mod">
        <pc:chgData name="Madison Penegar" userId="9acb432a-30b5-458a-868e-2437aed88ed5" providerId="ADAL" clId="{00B35A9D-B1BC-C447-910B-78D33EEF47B7}" dt="2024-10-10T15:58:11.536" v="2108" actId="27918"/>
        <pc:sldMkLst>
          <pc:docMk/>
          <pc:sldMk cId="891789687" sldId="403"/>
        </pc:sldMkLst>
        <pc:spChg chg="mod">
          <ac:chgData name="Madison Penegar" userId="9acb432a-30b5-458a-868e-2437aed88ed5" providerId="ADAL" clId="{00B35A9D-B1BC-C447-910B-78D33EEF47B7}" dt="2024-10-10T15:57:07.166" v="2084" actId="20577"/>
          <ac:spMkLst>
            <pc:docMk/>
            <pc:sldMk cId="891789687" sldId="403"/>
            <ac:spMk id="2" creationId="{7B2DA07B-8777-F183-92F0-8D696492185A}"/>
          </ac:spMkLst>
        </pc:spChg>
        <pc:spChg chg="mod">
          <ac:chgData name="Madison Penegar" userId="9acb432a-30b5-458a-868e-2437aed88ed5" providerId="ADAL" clId="{00B35A9D-B1BC-C447-910B-78D33EEF47B7}" dt="2024-10-10T15:57:34.163" v="2101" actId="20577"/>
          <ac:spMkLst>
            <pc:docMk/>
            <pc:sldMk cId="891789687" sldId="403"/>
            <ac:spMk id="14" creationId="{716CE432-2A8F-C49B-AFF9-0AA08D67E4FD}"/>
          </ac:spMkLst>
        </pc:spChg>
      </pc:sldChg>
      <pc:sldChg chg="del">
        <pc:chgData name="Madison Penegar" userId="9acb432a-30b5-458a-868e-2437aed88ed5" providerId="ADAL" clId="{00B35A9D-B1BC-C447-910B-78D33EEF47B7}" dt="2024-10-10T16:23:53.228" v="2546" actId="2696"/>
        <pc:sldMkLst>
          <pc:docMk/>
          <pc:sldMk cId="955652803" sldId="404"/>
        </pc:sldMkLst>
      </pc:sldChg>
      <pc:sldChg chg="del">
        <pc:chgData name="Madison Penegar" userId="9acb432a-30b5-458a-868e-2437aed88ed5" providerId="ADAL" clId="{00B35A9D-B1BC-C447-910B-78D33EEF47B7}" dt="2024-10-10T16:23:53.973" v="2547" actId="2696"/>
        <pc:sldMkLst>
          <pc:docMk/>
          <pc:sldMk cId="4109789749" sldId="405"/>
        </pc:sldMkLst>
      </pc:sldChg>
      <pc:sldChg chg="del">
        <pc:chgData name="Madison Penegar" userId="9acb432a-30b5-458a-868e-2437aed88ed5" providerId="ADAL" clId="{00B35A9D-B1BC-C447-910B-78D33EEF47B7}" dt="2024-10-10T16:23:54.716" v="2549" actId="2696"/>
        <pc:sldMkLst>
          <pc:docMk/>
          <pc:sldMk cId="3859848030" sldId="406"/>
        </pc:sldMkLst>
      </pc:sldChg>
      <pc:sldChg chg="del">
        <pc:chgData name="Madison Penegar" userId="9acb432a-30b5-458a-868e-2437aed88ed5" providerId="ADAL" clId="{00B35A9D-B1BC-C447-910B-78D33EEF47B7}" dt="2024-10-10T16:23:54.916" v="2550" actId="2696"/>
        <pc:sldMkLst>
          <pc:docMk/>
          <pc:sldMk cId="1890738001" sldId="407"/>
        </pc:sldMkLst>
      </pc:sldChg>
      <pc:sldChg chg="del">
        <pc:chgData name="Madison Penegar" userId="9acb432a-30b5-458a-868e-2437aed88ed5" providerId="ADAL" clId="{00B35A9D-B1BC-C447-910B-78D33EEF47B7}" dt="2024-10-10T16:23:55.394" v="2551" actId="2696"/>
        <pc:sldMkLst>
          <pc:docMk/>
          <pc:sldMk cId="687244847" sldId="408"/>
        </pc:sldMkLst>
      </pc:sldChg>
      <pc:sldChg chg="del">
        <pc:chgData name="Madison Penegar" userId="9acb432a-30b5-458a-868e-2437aed88ed5" providerId="ADAL" clId="{00B35A9D-B1BC-C447-910B-78D33EEF47B7}" dt="2024-10-10T16:23:52.726" v="2545" actId="2696"/>
        <pc:sldMkLst>
          <pc:docMk/>
          <pc:sldMk cId="2548185266" sldId="409"/>
        </pc:sldMkLst>
      </pc:sldChg>
      <pc:sldChg chg="del">
        <pc:chgData name="Madison Penegar" userId="9acb432a-30b5-458a-868e-2437aed88ed5" providerId="ADAL" clId="{00B35A9D-B1BC-C447-910B-78D33EEF47B7}" dt="2024-10-10T16:23:54.438" v="2548" actId="2696"/>
        <pc:sldMkLst>
          <pc:docMk/>
          <pc:sldMk cId="3554096124" sldId="410"/>
        </pc:sldMkLst>
      </pc:sldChg>
      <pc:sldChg chg="add del">
        <pc:chgData name="Madison Penegar" userId="9acb432a-30b5-458a-868e-2437aed88ed5" providerId="ADAL" clId="{00B35A9D-B1BC-C447-910B-78D33EEF47B7}" dt="2024-10-10T17:05:37.514" v="2597" actId="2696"/>
        <pc:sldMkLst>
          <pc:docMk/>
          <pc:sldMk cId="2049470040" sldId="411"/>
        </pc:sldMkLst>
      </pc:sldChg>
      <pc:sldChg chg="modSp add mod">
        <pc:chgData name="Madison Penegar" userId="9acb432a-30b5-458a-868e-2437aed88ed5" providerId="ADAL" clId="{00B35A9D-B1BC-C447-910B-78D33EEF47B7}" dt="2024-10-10T13:50:58.330" v="376" actId="20577"/>
        <pc:sldMkLst>
          <pc:docMk/>
          <pc:sldMk cId="1879154617" sldId="412"/>
        </pc:sldMkLst>
      </pc:sldChg>
      <pc:sldChg chg="addSp delSp modSp add del mod">
        <pc:chgData name="Madison Penegar" userId="9acb432a-30b5-458a-868e-2437aed88ed5" providerId="ADAL" clId="{00B35A9D-B1BC-C447-910B-78D33EEF47B7}" dt="2024-10-10T17:05:47.210" v="2598" actId="2696"/>
        <pc:sldMkLst>
          <pc:docMk/>
          <pc:sldMk cId="842570459" sldId="413"/>
        </pc:sldMkLst>
      </pc:sldChg>
      <pc:sldChg chg="add del">
        <pc:chgData name="Madison Penegar" userId="9acb432a-30b5-458a-868e-2437aed88ed5" providerId="ADAL" clId="{00B35A9D-B1BC-C447-910B-78D33EEF47B7}" dt="2024-10-10T13:51:11.804" v="395" actId="2696"/>
        <pc:sldMkLst>
          <pc:docMk/>
          <pc:sldMk cId="1291839733" sldId="414"/>
        </pc:sldMkLst>
      </pc:sldChg>
      <pc:sldChg chg="addSp delSp modSp add del mod">
        <pc:chgData name="Madison Penegar" userId="9acb432a-30b5-458a-868e-2437aed88ed5" providerId="ADAL" clId="{00B35A9D-B1BC-C447-910B-78D33EEF47B7}" dt="2024-10-10T17:05:50.348" v="2599" actId="2696"/>
        <pc:sldMkLst>
          <pc:docMk/>
          <pc:sldMk cId="1844386133" sldId="415"/>
        </pc:sldMkLst>
      </pc:sldChg>
      <pc:sldChg chg="addSp delSp modSp add del mod">
        <pc:chgData name="Madison Penegar" userId="9acb432a-30b5-458a-868e-2437aed88ed5" providerId="ADAL" clId="{00B35A9D-B1BC-C447-910B-78D33EEF47B7}" dt="2024-10-10T17:35:05.387" v="2653" actId="2696"/>
        <pc:sldMkLst>
          <pc:docMk/>
          <pc:sldMk cId="2514847764" sldId="416"/>
        </pc:sldMkLst>
      </pc:sldChg>
      <pc:sldChg chg="addSp delSp modSp add mod ord">
        <pc:chgData name="Madison Penegar" userId="9acb432a-30b5-458a-868e-2437aed88ed5" providerId="ADAL" clId="{00B35A9D-B1BC-C447-910B-78D33EEF47B7}" dt="2024-10-10T17:36:09.383" v="2781" actId="313"/>
        <pc:sldMkLst>
          <pc:docMk/>
          <pc:sldMk cId="4088936378" sldId="417"/>
        </pc:sldMkLst>
      </pc:sldChg>
      <pc:sldChg chg="addSp delSp modSp new del mod">
        <pc:chgData name="Madison Penegar" userId="9acb432a-30b5-458a-868e-2437aed88ed5" providerId="ADAL" clId="{00B35A9D-B1BC-C447-910B-78D33EEF47B7}" dt="2024-10-10T17:25:01.296" v="2652" actId="2696"/>
        <pc:sldMkLst>
          <pc:docMk/>
          <pc:sldMk cId="817382238" sldId="418"/>
        </pc:sldMkLst>
      </pc:sldChg>
      <pc:sldChg chg="addSp delSp modSp add mod modClrScheme chgLayout">
        <pc:chgData name="Madison Penegar" userId="9acb432a-30b5-458a-868e-2437aed88ed5" providerId="ADAL" clId="{00B35A9D-B1BC-C447-910B-78D33EEF47B7}" dt="2024-10-10T15:29:39.170" v="1082" actId="27918"/>
        <pc:sldMkLst>
          <pc:docMk/>
          <pc:sldMk cId="104039544" sldId="419"/>
        </pc:sldMkLst>
      </pc:sldChg>
      <pc:sldChg chg="addSp delSp modSp add mod">
        <pc:chgData name="Madison Penegar" userId="9acb432a-30b5-458a-868e-2437aed88ed5" providerId="ADAL" clId="{00B35A9D-B1BC-C447-910B-78D33EEF47B7}" dt="2024-10-10T15:38:48.593" v="1354" actId="20577"/>
        <pc:sldMkLst>
          <pc:docMk/>
          <pc:sldMk cId="3588720896" sldId="420"/>
        </pc:sldMkLst>
      </pc:sldChg>
      <pc:sldChg chg="modSp add mod">
        <pc:chgData name="Madison Penegar" userId="9acb432a-30b5-458a-868e-2437aed88ed5" providerId="ADAL" clId="{00B35A9D-B1BC-C447-910B-78D33EEF47B7}" dt="2024-10-10T15:42:13.854" v="1412" actId="27918"/>
        <pc:sldMkLst>
          <pc:docMk/>
          <pc:sldMk cId="2847616670" sldId="421"/>
        </pc:sldMkLst>
        <pc:spChg chg="mod">
          <ac:chgData name="Madison Penegar" userId="9acb432a-30b5-458a-868e-2437aed88ed5" providerId="ADAL" clId="{00B35A9D-B1BC-C447-910B-78D33EEF47B7}" dt="2024-10-10T15:41:11.021" v="1397" actId="20577"/>
          <ac:spMkLst>
            <pc:docMk/>
            <pc:sldMk cId="2847616670" sldId="421"/>
            <ac:spMk id="2" creationId="{C019EFD8-72E8-34D9-B327-63E705447624}"/>
          </ac:spMkLst>
        </pc:spChg>
        <pc:spChg chg="mod">
          <ac:chgData name="Madison Penegar" userId="9acb432a-30b5-458a-868e-2437aed88ed5" providerId="ADAL" clId="{00B35A9D-B1BC-C447-910B-78D33EEF47B7}" dt="2024-10-10T15:41:30.546" v="1404" actId="313"/>
          <ac:spMkLst>
            <pc:docMk/>
            <pc:sldMk cId="2847616670" sldId="421"/>
            <ac:spMk id="14" creationId="{50A326B4-C65F-6FAF-AC8D-0645D3BC00FE}"/>
          </ac:spMkLst>
        </pc:spChg>
      </pc:sldChg>
      <pc:sldChg chg="add del">
        <pc:chgData name="Madison Penegar" userId="9acb432a-30b5-458a-868e-2437aed88ed5" providerId="ADAL" clId="{00B35A9D-B1BC-C447-910B-78D33EEF47B7}" dt="2024-10-10T15:43:59.319" v="1414" actId="2696"/>
        <pc:sldMkLst>
          <pc:docMk/>
          <pc:sldMk cId="15395221" sldId="422"/>
        </pc:sldMkLst>
      </pc:sldChg>
      <pc:sldChg chg="modSp add mod">
        <pc:chgData name="Madison Penegar" userId="9acb432a-30b5-458a-868e-2437aed88ed5" providerId="ADAL" clId="{00B35A9D-B1BC-C447-910B-78D33EEF47B7}" dt="2024-10-10T16:03:32.854" v="2402" actId="1076"/>
        <pc:sldMkLst>
          <pc:docMk/>
          <pc:sldMk cId="2880990340" sldId="422"/>
        </pc:sldMkLst>
        <pc:spChg chg="mod">
          <ac:chgData name="Madison Penegar" userId="9acb432a-30b5-458a-868e-2437aed88ed5" providerId="ADAL" clId="{00B35A9D-B1BC-C447-910B-78D33EEF47B7}" dt="2024-10-10T16:00:50.725" v="2303" actId="313"/>
          <ac:spMkLst>
            <pc:docMk/>
            <pc:sldMk cId="2880990340" sldId="422"/>
            <ac:spMk id="4" creationId="{F23A9442-FC25-7CE9-7BF2-0B4624F26AB5}"/>
          </ac:spMkLst>
        </pc:spChg>
        <pc:spChg chg="mod">
          <ac:chgData name="Madison Penegar" userId="9acb432a-30b5-458a-868e-2437aed88ed5" providerId="ADAL" clId="{00B35A9D-B1BC-C447-910B-78D33EEF47B7}" dt="2024-10-10T16:03:32.854" v="2402" actId="1076"/>
          <ac:spMkLst>
            <pc:docMk/>
            <pc:sldMk cId="2880990340" sldId="422"/>
            <ac:spMk id="10" creationId="{2BB115AB-0D1A-A116-820F-38594083BB13}"/>
          </ac:spMkLst>
        </pc:spChg>
        <pc:graphicFrameChg chg="mod">
          <ac:chgData name="Madison Penegar" userId="9acb432a-30b5-458a-868e-2437aed88ed5" providerId="ADAL" clId="{00B35A9D-B1BC-C447-910B-78D33EEF47B7}" dt="2024-10-10T16:03:24.379" v="2400" actId="1076"/>
          <ac:graphicFrameMkLst>
            <pc:docMk/>
            <pc:sldMk cId="2880990340" sldId="422"/>
            <ac:graphicFrameMk id="9" creationId="{85B3BFF8-A90D-E75E-FD6B-0824BA0D9427}"/>
          </ac:graphicFrameMkLst>
        </pc:graphicFrameChg>
      </pc:sldChg>
      <pc:sldChg chg="delSp modSp add mod">
        <pc:chgData name="Madison Penegar" userId="9acb432a-30b5-458a-868e-2437aed88ed5" providerId="ADAL" clId="{00B35A9D-B1BC-C447-910B-78D33EEF47B7}" dt="2024-10-10T16:16:06.718" v="2456" actId="313"/>
        <pc:sldMkLst>
          <pc:docMk/>
          <pc:sldMk cId="3074682" sldId="423"/>
        </pc:sldMkLst>
        <pc:spChg chg="mod">
          <ac:chgData name="Madison Penegar" userId="9acb432a-30b5-458a-868e-2437aed88ed5" providerId="ADAL" clId="{00B35A9D-B1BC-C447-910B-78D33EEF47B7}" dt="2024-10-10T16:16:06.718" v="2456" actId="313"/>
          <ac:spMkLst>
            <pc:docMk/>
            <pc:sldMk cId="3074682" sldId="423"/>
            <ac:spMk id="4" creationId="{6ADC7846-4122-990F-6C1E-553437C36D81}"/>
          </ac:spMkLst>
        </pc:spChg>
        <pc:spChg chg="mod">
          <ac:chgData name="Madison Penegar" userId="9acb432a-30b5-458a-868e-2437aed88ed5" providerId="ADAL" clId="{00B35A9D-B1BC-C447-910B-78D33EEF47B7}" dt="2024-10-10T16:15:48.159" v="2448" actId="20577"/>
          <ac:spMkLst>
            <pc:docMk/>
            <pc:sldMk cId="3074682" sldId="423"/>
            <ac:spMk id="10" creationId="{E755A51E-3ACD-B87F-AC39-A5A6CDDB4422}"/>
          </ac:spMkLst>
        </pc:spChg>
      </pc:sldChg>
      <pc:sldChg chg="modSp add mod">
        <pc:chgData name="Madison Penegar" userId="9acb432a-30b5-458a-868e-2437aed88ed5" providerId="ADAL" clId="{00B35A9D-B1BC-C447-910B-78D33EEF47B7}" dt="2024-10-10T16:17:45.382" v="2544" actId="27918"/>
        <pc:sldMkLst>
          <pc:docMk/>
          <pc:sldMk cId="485309458" sldId="424"/>
        </pc:sldMkLst>
        <pc:spChg chg="mod">
          <ac:chgData name="Madison Penegar" userId="9acb432a-30b5-458a-868e-2437aed88ed5" providerId="ADAL" clId="{00B35A9D-B1BC-C447-910B-78D33EEF47B7}" dt="2024-10-10T16:16:57.982" v="2538" actId="313"/>
          <ac:spMkLst>
            <pc:docMk/>
            <pc:sldMk cId="485309458" sldId="424"/>
            <ac:spMk id="4" creationId="{C7140532-22B7-F4E2-472B-13475A94DA96}"/>
          </ac:spMkLst>
        </pc:spChg>
        <pc:spChg chg="mod">
          <ac:chgData name="Madison Penegar" userId="9acb432a-30b5-458a-868e-2437aed88ed5" providerId="ADAL" clId="{00B35A9D-B1BC-C447-910B-78D33EEF47B7}" dt="2024-10-10T16:16:36.995" v="2530" actId="20577"/>
          <ac:spMkLst>
            <pc:docMk/>
            <pc:sldMk cId="485309458" sldId="424"/>
            <ac:spMk id="10" creationId="{E14925BA-8A00-69CC-D46C-F1912A0E2CE2}"/>
          </ac:spMkLst>
        </pc:spChg>
      </pc:sldChg>
      <pc:sldChg chg="delSp modSp add mod">
        <pc:chgData name="Madison Penegar" userId="9acb432a-30b5-458a-868e-2437aed88ed5" providerId="ADAL" clId="{00B35A9D-B1BC-C447-910B-78D33EEF47B7}" dt="2024-10-10T17:10:18.035" v="2642" actId="27918"/>
        <pc:sldMkLst>
          <pc:docMk/>
          <pc:sldMk cId="3580146000" sldId="425"/>
        </pc:sldMkLst>
      </pc:sldChg>
      <pc:sldChg chg="add mod">
        <pc:chgData name="Madison Penegar" userId="9acb432a-30b5-458a-868e-2437aed88ed5" providerId="ADAL" clId="{00B35A9D-B1BC-C447-910B-78D33EEF47B7}" dt="2024-10-10T17:11:31.434" v="2651" actId="27918"/>
        <pc:sldMkLst>
          <pc:docMk/>
          <pc:sldMk cId="1624400512" sldId="426"/>
        </pc:sldMkLst>
      </pc:sldChg>
      <pc:sldMasterChg chg="addSp delSp modSp mod">
        <pc:chgData name="Madison Penegar" userId="9acb432a-30b5-458a-868e-2437aed88ed5" providerId="ADAL" clId="{00B35A9D-B1BC-C447-910B-78D33EEF47B7}" dt="2024-10-10T13:44:16.258" v="46" actId="1076"/>
        <pc:sldMasterMkLst>
          <pc:docMk/>
          <pc:sldMasterMk cId="2974440284" sldId="2147483648"/>
        </pc:sldMasterMkLst>
        <pc:picChg chg="add mod modCrop">
          <ac:chgData name="Madison Penegar" userId="9acb432a-30b5-458a-868e-2437aed88ed5" providerId="ADAL" clId="{00B35A9D-B1BC-C447-910B-78D33EEF47B7}" dt="2024-10-10T13:44:16.258" v="46" actId="1076"/>
          <ac:picMkLst>
            <pc:docMk/>
            <pc:sldMasterMk cId="2974440284" sldId="2147483648"/>
            <ac:picMk id="4" creationId="{637C07D1-C158-3C23-5CD1-E2FA2BBE8D2B}"/>
          </ac:picMkLst>
        </pc:picChg>
      </pc:sldMasterChg>
    </pc:docChg>
  </pc:docChgLst>
  <pc:docChgLst>
    <pc:chgData name="Tyler Reavis" userId="908fe49d-60fa-4c29-951e-383640e4f671" providerId="ADAL" clId="{3EB008F7-8DFF-CD49-B902-14DDE6ED41EB}"/>
    <pc:docChg chg="undo custSel addSld delSld modSld sldOrd modMainMaster">
      <pc:chgData name="Tyler Reavis" userId="908fe49d-60fa-4c29-951e-383640e4f671" providerId="ADAL" clId="{3EB008F7-8DFF-CD49-B902-14DDE6ED41EB}" dt="2024-12-20T16:20:04.373" v="11308" actId="20577"/>
      <pc:docMkLst>
        <pc:docMk/>
      </pc:docMkLst>
      <pc:sldChg chg="del">
        <pc:chgData name="Tyler Reavis" userId="908fe49d-60fa-4c29-951e-383640e4f671" providerId="ADAL" clId="{3EB008F7-8DFF-CD49-B902-14DDE6ED41EB}" dt="2024-12-16T18:38:51.237" v="3218" actId="2696"/>
        <pc:sldMkLst>
          <pc:docMk/>
          <pc:sldMk cId="200231314" sldId="259"/>
        </pc:sldMkLst>
      </pc:sldChg>
      <pc:sldChg chg="modSp mod">
        <pc:chgData name="Tyler Reavis" userId="908fe49d-60fa-4c29-951e-383640e4f671" providerId="ADAL" clId="{3EB008F7-8DFF-CD49-B902-14DDE6ED41EB}" dt="2024-12-20T15:13:35.871" v="9983" actId="20577"/>
        <pc:sldMkLst>
          <pc:docMk/>
          <pc:sldMk cId="1532558324" sldId="260"/>
        </pc:sldMkLst>
        <pc:spChg chg="mod">
          <ac:chgData name="Tyler Reavis" userId="908fe49d-60fa-4c29-951e-383640e4f671" providerId="ADAL" clId="{3EB008F7-8DFF-CD49-B902-14DDE6ED41EB}" dt="2024-12-20T15:13:35.871" v="9983" actId="20577"/>
          <ac:spMkLst>
            <pc:docMk/>
            <pc:sldMk cId="1532558324" sldId="260"/>
            <ac:spMk id="2" creationId="{F594026E-4A49-4700-C0F7-85E5E617C34C}"/>
          </ac:spMkLst>
        </pc:spChg>
        <pc:spChg chg="mod">
          <ac:chgData name="Tyler Reavis" userId="908fe49d-60fa-4c29-951e-383640e4f671" providerId="ADAL" clId="{3EB008F7-8DFF-CD49-B902-14DDE6ED41EB}" dt="2024-12-20T15:12:54.149" v="9913" actId="1035"/>
          <ac:spMkLst>
            <pc:docMk/>
            <pc:sldMk cId="1532558324" sldId="260"/>
            <ac:spMk id="3" creationId="{700DE978-944A-01C8-63D8-FB2F6CD3FA9E}"/>
          </ac:spMkLst>
        </pc:spChg>
      </pc:sldChg>
      <pc:sldChg chg="del">
        <pc:chgData name="Tyler Reavis" userId="908fe49d-60fa-4c29-951e-383640e4f671" providerId="ADAL" clId="{3EB008F7-8DFF-CD49-B902-14DDE6ED41EB}" dt="2024-12-16T18:38:38.363" v="3215" actId="2696"/>
        <pc:sldMkLst>
          <pc:docMk/>
          <pc:sldMk cId="3678082184" sldId="261"/>
        </pc:sldMkLst>
      </pc:sldChg>
      <pc:sldChg chg="del">
        <pc:chgData name="Tyler Reavis" userId="908fe49d-60fa-4c29-951e-383640e4f671" providerId="ADAL" clId="{3EB008F7-8DFF-CD49-B902-14DDE6ED41EB}" dt="2024-12-16T18:38:32.511" v="3214" actId="2696"/>
        <pc:sldMkLst>
          <pc:docMk/>
          <pc:sldMk cId="2188874765" sldId="272"/>
        </pc:sldMkLst>
      </pc:sldChg>
      <pc:sldChg chg="del">
        <pc:chgData name="Tyler Reavis" userId="908fe49d-60fa-4c29-951e-383640e4f671" providerId="ADAL" clId="{3EB008F7-8DFF-CD49-B902-14DDE6ED41EB}" dt="2024-12-16T17:58:02.106" v="2274" actId="2696"/>
        <pc:sldMkLst>
          <pc:docMk/>
          <pc:sldMk cId="32659789" sldId="273"/>
        </pc:sldMkLst>
      </pc:sldChg>
      <pc:sldChg chg="addSp delSp modSp mod ord">
        <pc:chgData name="Tyler Reavis" userId="908fe49d-60fa-4c29-951e-383640e4f671" providerId="ADAL" clId="{3EB008F7-8DFF-CD49-B902-14DDE6ED41EB}" dt="2024-12-20T15:01:57.647" v="9605" actId="14100"/>
        <pc:sldMkLst>
          <pc:docMk/>
          <pc:sldMk cId="2463072948" sldId="278"/>
        </pc:sldMkLst>
        <pc:spChg chg="mod">
          <ac:chgData name="Tyler Reavis" userId="908fe49d-60fa-4c29-951e-383640e4f671" providerId="ADAL" clId="{3EB008F7-8DFF-CD49-B902-14DDE6ED41EB}" dt="2024-12-20T15:01:33.788" v="9600" actId="1035"/>
          <ac:spMkLst>
            <pc:docMk/>
            <pc:sldMk cId="2463072948" sldId="278"/>
            <ac:spMk id="2" creationId="{CC535D42-A96B-514A-1B71-058310458D63}"/>
          </ac:spMkLst>
        </pc:spChg>
        <pc:spChg chg="add mod">
          <ac:chgData name="Tyler Reavis" userId="908fe49d-60fa-4c29-951e-383640e4f671" providerId="ADAL" clId="{3EB008F7-8DFF-CD49-B902-14DDE6ED41EB}" dt="2024-12-16T16:29:03.534" v="1287" actId="14100"/>
          <ac:spMkLst>
            <pc:docMk/>
            <pc:sldMk cId="2463072948" sldId="278"/>
            <ac:spMk id="4" creationId="{9941361C-E65C-1953-6289-1168C6D4987B}"/>
          </ac:spMkLst>
        </pc:spChg>
        <pc:spChg chg="add mod">
          <ac:chgData name="Tyler Reavis" userId="908fe49d-60fa-4c29-951e-383640e4f671" providerId="ADAL" clId="{3EB008F7-8DFF-CD49-B902-14DDE6ED41EB}" dt="2024-12-20T15:01:24.022" v="9598" actId="403"/>
          <ac:spMkLst>
            <pc:docMk/>
            <pc:sldMk cId="2463072948" sldId="278"/>
            <ac:spMk id="5" creationId="{3679AFAA-8AF9-7A3B-B0C1-07227300B7D2}"/>
          </ac:spMkLst>
        </pc:spChg>
        <pc:spChg chg="add mod">
          <ac:chgData name="Tyler Reavis" userId="908fe49d-60fa-4c29-951e-383640e4f671" providerId="ADAL" clId="{3EB008F7-8DFF-CD49-B902-14DDE6ED41EB}" dt="2024-12-16T20:48:25.679" v="4523" actId="2085"/>
          <ac:spMkLst>
            <pc:docMk/>
            <pc:sldMk cId="2463072948" sldId="278"/>
            <ac:spMk id="10" creationId="{B9056982-AF7C-537E-67B8-BE586D07ECD5}"/>
          </ac:spMkLst>
        </pc:spChg>
        <pc:spChg chg="add mod">
          <ac:chgData name="Tyler Reavis" userId="908fe49d-60fa-4c29-951e-383640e4f671" providerId="ADAL" clId="{3EB008F7-8DFF-CD49-B902-14DDE6ED41EB}" dt="2024-12-16T20:49:02.106" v="4535" actId="14100"/>
          <ac:spMkLst>
            <pc:docMk/>
            <pc:sldMk cId="2463072948" sldId="278"/>
            <ac:spMk id="13" creationId="{83E3FEEC-CD1A-C734-DFEA-9E1D61D30C0E}"/>
          </ac:spMkLst>
        </pc:spChg>
        <pc:spChg chg="add mod">
          <ac:chgData name="Tyler Reavis" userId="908fe49d-60fa-4c29-951e-383640e4f671" providerId="ADAL" clId="{3EB008F7-8DFF-CD49-B902-14DDE6ED41EB}" dt="2024-12-16T20:49:20.810" v="4538" actId="1076"/>
          <ac:spMkLst>
            <pc:docMk/>
            <pc:sldMk cId="2463072948" sldId="278"/>
            <ac:spMk id="15" creationId="{6849EF0A-C38A-692A-7ECD-DB5452EFD5C1}"/>
          </ac:spMkLst>
        </pc:spChg>
        <pc:spChg chg="add mod">
          <ac:chgData name="Tyler Reavis" userId="908fe49d-60fa-4c29-951e-383640e4f671" providerId="ADAL" clId="{3EB008F7-8DFF-CD49-B902-14DDE6ED41EB}" dt="2024-12-16T20:49:21.935" v="4539" actId="20577"/>
          <ac:spMkLst>
            <pc:docMk/>
            <pc:sldMk cId="2463072948" sldId="278"/>
            <ac:spMk id="16" creationId="{F8FD782F-1BE6-61FB-99F8-D42F12A4D6D9}"/>
          </ac:spMkLst>
        </pc:spChg>
        <pc:spChg chg="mod">
          <ac:chgData name="Tyler Reavis" userId="908fe49d-60fa-4c29-951e-383640e4f671" providerId="ADAL" clId="{3EB008F7-8DFF-CD49-B902-14DDE6ED41EB}" dt="2024-12-16T20:47:35.596" v="4513" actId="1038"/>
          <ac:spMkLst>
            <pc:docMk/>
            <pc:sldMk cId="2463072948" sldId="278"/>
            <ac:spMk id="17" creationId="{76A4CF50-C920-E02E-4561-B43FE90455A2}"/>
          </ac:spMkLst>
        </pc:spChg>
        <pc:spChg chg="mod">
          <ac:chgData name="Tyler Reavis" userId="908fe49d-60fa-4c29-951e-383640e4f671" providerId="ADAL" clId="{3EB008F7-8DFF-CD49-B902-14DDE6ED41EB}" dt="2024-12-16T20:47:35.596" v="4513" actId="1038"/>
          <ac:spMkLst>
            <pc:docMk/>
            <pc:sldMk cId="2463072948" sldId="278"/>
            <ac:spMk id="18" creationId="{23CB6471-3EB6-2229-68C9-0E5A2D902730}"/>
          </ac:spMkLst>
        </pc:spChg>
        <pc:graphicFrameChg chg="mod">
          <ac:chgData name="Tyler Reavis" userId="908fe49d-60fa-4c29-951e-383640e4f671" providerId="ADAL" clId="{3EB008F7-8DFF-CD49-B902-14DDE6ED41EB}" dt="2024-12-20T15:01:57.647" v="9605" actId="14100"/>
          <ac:graphicFrameMkLst>
            <pc:docMk/>
            <pc:sldMk cId="2463072948" sldId="278"/>
            <ac:graphicFrameMk id="14" creationId="{ED91D38B-CA2E-4E1B-BE4F-30CF41EEE8F4}"/>
          </ac:graphicFrameMkLst>
        </pc:graphicFrameChg>
      </pc:sldChg>
      <pc:sldChg chg="add del">
        <pc:chgData name="Tyler Reavis" userId="908fe49d-60fa-4c29-951e-383640e4f671" providerId="ADAL" clId="{3EB008F7-8DFF-CD49-B902-14DDE6ED41EB}" dt="2024-12-16T17:58:15.334" v="2278" actId="2696"/>
        <pc:sldMkLst>
          <pc:docMk/>
          <pc:sldMk cId="3601920775" sldId="279"/>
        </pc:sldMkLst>
      </pc:sldChg>
      <pc:sldChg chg="modSp mod ord">
        <pc:chgData name="Tyler Reavis" userId="908fe49d-60fa-4c29-951e-383640e4f671" providerId="ADAL" clId="{3EB008F7-8DFF-CD49-B902-14DDE6ED41EB}" dt="2024-12-18T16:41:21.872" v="7228" actId="20578"/>
        <pc:sldMkLst>
          <pc:docMk/>
          <pc:sldMk cId="825491315" sldId="281"/>
        </pc:sldMkLst>
        <pc:spChg chg="mod">
          <ac:chgData name="Tyler Reavis" userId="908fe49d-60fa-4c29-951e-383640e4f671" providerId="ADAL" clId="{3EB008F7-8DFF-CD49-B902-14DDE6ED41EB}" dt="2024-12-16T17:05:22.563" v="1906" actId="20577"/>
          <ac:spMkLst>
            <pc:docMk/>
            <pc:sldMk cId="825491315" sldId="281"/>
            <ac:spMk id="4" creationId="{ECBE2C07-D2B6-C35D-AFAC-3B5382F42970}"/>
          </ac:spMkLst>
        </pc:spChg>
        <pc:spChg chg="mod">
          <ac:chgData name="Tyler Reavis" userId="908fe49d-60fa-4c29-951e-383640e4f671" providerId="ADAL" clId="{3EB008F7-8DFF-CD49-B902-14DDE6ED41EB}" dt="2024-12-16T17:04:41.571" v="1779" actId="20577"/>
          <ac:spMkLst>
            <pc:docMk/>
            <pc:sldMk cId="825491315" sldId="281"/>
            <ac:spMk id="6" creationId="{C929DFDB-015E-56EA-D704-9D7DE244139E}"/>
          </ac:spMkLst>
        </pc:spChg>
        <pc:spChg chg="mod">
          <ac:chgData name="Tyler Reavis" userId="908fe49d-60fa-4c29-951e-383640e4f671" providerId="ADAL" clId="{3EB008F7-8DFF-CD49-B902-14DDE6ED41EB}" dt="2024-12-16T17:05:19.751" v="1904" actId="20577"/>
          <ac:spMkLst>
            <pc:docMk/>
            <pc:sldMk cId="825491315" sldId="281"/>
            <ac:spMk id="7" creationId="{6251192D-BEC1-82F7-D5BA-A09AFE84188E}"/>
          </ac:spMkLst>
        </pc:spChg>
        <pc:spChg chg="mod">
          <ac:chgData name="Tyler Reavis" userId="908fe49d-60fa-4c29-951e-383640e4f671" providerId="ADAL" clId="{3EB008F7-8DFF-CD49-B902-14DDE6ED41EB}" dt="2024-12-16T17:05:59.309" v="1966" actId="1038"/>
          <ac:spMkLst>
            <pc:docMk/>
            <pc:sldMk cId="825491315" sldId="281"/>
            <ac:spMk id="8" creationId="{23010725-95A9-C66D-0AEE-E241370ADFA7}"/>
          </ac:spMkLst>
        </pc:spChg>
        <pc:spChg chg="mod">
          <ac:chgData name="Tyler Reavis" userId="908fe49d-60fa-4c29-951e-383640e4f671" providerId="ADAL" clId="{3EB008F7-8DFF-CD49-B902-14DDE6ED41EB}" dt="2024-12-16T17:05:49.312" v="1959" actId="20577"/>
          <ac:spMkLst>
            <pc:docMk/>
            <pc:sldMk cId="825491315" sldId="281"/>
            <ac:spMk id="11" creationId="{B07CE706-9755-F22E-E62D-E2CE18BAA939}"/>
          </ac:spMkLst>
        </pc:spChg>
      </pc:sldChg>
      <pc:sldChg chg="addSp delSp modSp mod ord">
        <pc:chgData name="Tyler Reavis" userId="908fe49d-60fa-4c29-951e-383640e4f671" providerId="ADAL" clId="{3EB008F7-8DFF-CD49-B902-14DDE6ED41EB}" dt="2024-12-18T16:41:03.961" v="7226" actId="20578"/>
        <pc:sldMkLst>
          <pc:docMk/>
          <pc:sldMk cId="4085942428" sldId="282"/>
        </pc:sldMkLst>
        <pc:spChg chg="add mod">
          <ac:chgData name="Tyler Reavis" userId="908fe49d-60fa-4c29-951e-383640e4f671" providerId="ADAL" clId="{3EB008F7-8DFF-CD49-B902-14DDE6ED41EB}" dt="2024-12-16T17:55:56.969" v="2139" actId="20577"/>
          <ac:spMkLst>
            <pc:docMk/>
            <pc:sldMk cId="4085942428" sldId="282"/>
            <ac:spMk id="9" creationId="{ED512941-D0D6-D313-3BFB-589F893D0BD4}"/>
          </ac:spMkLst>
        </pc:spChg>
        <pc:spChg chg="mod">
          <ac:chgData name="Tyler Reavis" userId="908fe49d-60fa-4c29-951e-383640e4f671" providerId="ADAL" clId="{3EB008F7-8DFF-CD49-B902-14DDE6ED41EB}" dt="2024-12-16T17:54:25.198" v="2130" actId="1036"/>
          <ac:spMkLst>
            <pc:docMk/>
            <pc:sldMk cId="4085942428" sldId="282"/>
            <ac:spMk id="10" creationId="{4F2D4667-1E57-D252-8F2D-433695CA91B2}"/>
          </ac:spMkLst>
        </pc:spChg>
        <pc:spChg chg="mod">
          <ac:chgData name="Tyler Reavis" userId="908fe49d-60fa-4c29-951e-383640e4f671" providerId="ADAL" clId="{3EB008F7-8DFF-CD49-B902-14DDE6ED41EB}" dt="2024-12-16T17:54:21.765" v="2126" actId="1035"/>
          <ac:spMkLst>
            <pc:docMk/>
            <pc:sldMk cId="4085942428" sldId="282"/>
            <ac:spMk id="12" creationId="{F02BF075-ECD3-FAFB-567B-1F0781B68BAC}"/>
          </ac:spMkLst>
        </pc:spChg>
        <pc:spChg chg="add mod">
          <ac:chgData name="Tyler Reavis" userId="908fe49d-60fa-4c29-951e-383640e4f671" providerId="ADAL" clId="{3EB008F7-8DFF-CD49-B902-14DDE6ED41EB}" dt="2024-12-16T17:56:28.917" v="2240" actId="20577"/>
          <ac:spMkLst>
            <pc:docMk/>
            <pc:sldMk cId="4085942428" sldId="282"/>
            <ac:spMk id="13" creationId="{E22C2045-F135-6D92-974B-388C7794954D}"/>
          </ac:spMkLst>
        </pc:spChg>
        <pc:spChg chg="add mod">
          <ac:chgData name="Tyler Reavis" userId="908fe49d-60fa-4c29-951e-383640e4f671" providerId="ADAL" clId="{3EB008F7-8DFF-CD49-B902-14DDE6ED41EB}" dt="2024-12-16T17:54:40.406" v="2132"/>
          <ac:spMkLst>
            <pc:docMk/>
            <pc:sldMk cId="4085942428" sldId="282"/>
            <ac:spMk id="14" creationId="{606CF300-2BA2-9B9E-C8F4-B4642CA368E2}"/>
          </ac:spMkLst>
        </pc:spChg>
        <pc:spChg chg="add mod">
          <ac:chgData name="Tyler Reavis" userId="908fe49d-60fa-4c29-951e-383640e4f671" providerId="ADAL" clId="{3EB008F7-8DFF-CD49-B902-14DDE6ED41EB}" dt="2024-12-16T17:56:46.134" v="2273" actId="20577"/>
          <ac:spMkLst>
            <pc:docMk/>
            <pc:sldMk cId="4085942428" sldId="282"/>
            <ac:spMk id="15" creationId="{B5172A5F-870A-302C-9BE0-08D1EF1831B6}"/>
          </ac:spMkLst>
        </pc:spChg>
        <pc:spChg chg="add mod">
          <ac:chgData name="Tyler Reavis" userId="908fe49d-60fa-4c29-951e-383640e4f671" providerId="ADAL" clId="{3EB008F7-8DFF-CD49-B902-14DDE6ED41EB}" dt="2024-12-16T17:56:40.907" v="2269" actId="20577"/>
          <ac:spMkLst>
            <pc:docMk/>
            <pc:sldMk cId="4085942428" sldId="282"/>
            <ac:spMk id="16" creationId="{B9A12B01-D24D-B9F2-4339-C34C8ABF2A9F}"/>
          </ac:spMkLst>
        </pc:spChg>
        <pc:spChg chg="add mod">
          <ac:chgData name="Tyler Reavis" userId="908fe49d-60fa-4c29-951e-383640e4f671" providerId="ADAL" clId="{3EB008F7-8DFF-CD49-B902-14DDE6ED41EB}" dt="2024-12-16T17:54:40.406" v="2132"/>
          <ac:spMkLst>
            <pc:docMk/>
            <pc:sldMk cId="4085942428" sldId="282"/>
            <ac:spMk id="17" creationId="{B9F706DD-6280-B3A5-C741-01B69F5DF963}"/>
          </ac:spMkLst>
        </pc:spChg>
      </pc:sldChg>
      <pc:sldChg chg="addSp delSp modSp mod ord">
        <pc:chgData name="Tyler Reavis" userId="908fe49d-60fa-4c29-951e-383640e4f671" providerId="ADAL" clId="{3EB008F7-8DFF-CD49-B902-14DDE6ED41EB}" dt="2024-12-20T14:52:38.268" v="9554" actId="1035"/>
        <pc:sldMkLst>
          <pc:docMk/>
          <pc:sldMk cId="2929529137" sldId="283"/>
        </pc:sldMkLst>
        <pc:spChg chg="add mod">
          <ac:chgData name="Tyler Reavis" userId="908fe49d-60fa-4c29-951e-383640e4f671" providerId="ADAL" clId="{3EB008F7-8DFF-CD49-B902-14DDE6ED41EB}" dt="2024-12-17T15:09:50.962" v="5518"/>
          <ac:spMkLst>
            <pc:docMk/>
            <pc:sldMk cId="2929529137" sldId="283"/>
            <ac:spMk id="3" creationId="{EB7FA142-CDC9-EDBD-C52B-B9722C0AF946}"/>
          </ac:spMkLst>
        </pc:spChg>
        <pc:spChg chg="mod">
          <ac:chgData name="Tyler Reavis" userId="908fe49d-60fa-4c29-951e-383640e4f671" providerId="ADAL" clId="{3EB008F7-8DFF-CD49-B902-14DDE6ED41EB}" dt="2024-12-17T15:09:35.442" v="5517" actId="14100"/>
          <ac:spMkLst>
            <pc:docMk/>
            <pc:sldMk cId="2929529137" sldId="283"/>
            <ac:spMk id="4" creationId="{C97D2DB2-5487-4507-1D23-F7B4FDA4CB4F}"/>
          </ac:spMkLst>
        </pc:spChg>
        <pc:spChg chg="add mod">
          <ac:chgData name="Tyler Reavis" userId="908fe49d-60fa-4c29-951e-383640e4f671" providerId="ADAL" clId="{3EB008F7-8DFF-CD49-B902-14DDE6ED41EB}" dt="2024-12-17T15:37:35.715" v="5657" actId="114"/>
          <ac:spMkLst>
            <pc:docMk/>
            <pc:sldMk cId="2929529137" sldId="283"/>
            <ac:spMk id="8" creationId="{1F7346FA-F338-64C4-A0B3-E9FAA524A2F0}"/>
          </ac:spMkLst>
        </pc:spChg>
        <pc:spChg chg="mod">
          <ac:chgData name="Tyler Reavis" userId="908fe49d-60fa-4c29-951e-383640e4f671" providerId="ADAL" clId="{3EB008F7-8DFF-CD49-B902-14DDE6ED41EB}" dt="2024-12-20T14:52:38.268" v="9554" actId="1035"/>
          <ac:spMkLst>
            <pc:docMk/>
            <pc:sldMk cId="2929529137" sldId="283"/>
            <ac:spMk id="10" creationId="{4F2D4667-1E57-D252-8F2D-433695CA91B2}"/>
          </ac:spMkLst>
        </pc:spChg>
        <pc:spChg chg="add mod">
          <ac:chgData name="Tyler Reavis" userId="908fe49d-60fa-4c29-951e-383640e4f671" providerId="ADAL" clId="{3EB008F7-8DFF-CD49-B902-14DDE6ED41EB}" dt="2024-12-17T15:09:50.962" v="5518"/>
          <ac:spMkLst>
            <pc:docMk/>
            <pc:sldMk cId="2929529137" sldId="283"/>
            <ac:spMk id="11" creationId="{3D372BB6-C730-5EDA-8C28-4862E37BF1FF}"/>
          </ac:spMkLst>
        </pc:spChg>
        <pc:graphicFrameChg chg="mod">
          <ac:chgData name="Tyler Reavis" userId="908fe49d-60fa-4c29-951e-383640e4f671" providerId="ADAL" clId="{3EB008F7-8DFF-CD49-B902-14DDE6ED41EB}" dt="2024-12-17T14:22:22.789" v="5339" actId="14100"/>
          <ac:graphicFrameMkLst>
            <pc:docMk/>
            <pc:sldMk cId="2929529137" sldId="283"/>
            <ac:graphicFrameMk id="9" creationId="{588F13DC-ADFF-BFC0-5467-0F20516B136B}"/>
          </ac:graphicFrameMkLst>
        </pc:graphicFrameChg>
      </pc:sldChg>
      <pc:sldChg chg="modSp mod">
        <pc:chgData name="Tyler Reavis" userId="908fe49d-60fa-4c29-951e-383640e4f671" providerId="ADAL" clId="{3EB008F7-8DFF-CD49-B902-14DDE6ED41EB}" dt="2024-12-20T15:12:21.470" v="9881" actId="20577"/>
        <pc:sldMkLst>
          <pc:docMk/>
          <pc:sldMk cId="4142104743" sldId="317"/>
        </pc:sldMkLst>
        <pc:graphicFrameChg chg="mod modGraphic">
          <ac:chgData name="Tyler Reavis" userId="908fe49d-60fa-4c29-951e-383640e4f671" providerId="ADAL" clId="{3EB008F7-8DFF-CD49-B902-14DDE6ED41EB}" dt="2024-12-20T15:12:21.470" v="9881" actId="20577"/>
          <ac:graphicFrameMkLst>
            <pc:docMk/>
            <pc:sldMk cId="4142104743" sldId="317"/>
            <ac:graphicFrameMk id="5" creationId="{E78300BB-7D7D-1088-DCD8-E91B50348B0F}"/>
          </ac:graphicFrameMkLst>
        </pc:graphicFrameChg>
      </pc:sldChg>
      <pc:sldChg chg="addSp delSp modSp mod">
        <pc:chgData name="Tyler Reavis" userId="908fe49d-60fa-4c29-951e-383640e4f671" providerId="ADAL" clId="{3EB008F7-8DFF-CD49-B902-14DDE6ED41EB}" dt="2024-12-20T15:11:55.001" v="9873" actId="20577"/>
        <pc:sldMkLst>
          <pc:docMk/>
          <pc:sldMk cId="303721175" sldId="318"/>
        </pc:sldMkLst>
        <pc:spChg chg="mod">
          <ac:chgData name="Tyler Reavis" userId="908fe49d-60fa-4c29-951e-383640e4f671" providerId="ADAL" clId="{3EB008F7-8DFF-CD49-B902-14DDE6ED41EB}" dt="2024-12-17T18:55:06.562" v="5687" actId="14100"/>
          <ac:spMkLst>
            <pc:docMk/>
            <pc:sldMk cId="303721175" sldId="318"/>
            <ac:spMk id="2" creationId="{ECFBA07B-BC6E-03C3-3007-856DF367C9A7}"/>
          </ac:spMkLst>
        </pc:spChg>
        <pc:spChg chg="mod">
          <ac:chgData name="Tyler Reavis" userId="908fe49d-60fa-4c29-951e-383640e4f671" providerId="ADAL" clId="{3EB008F7-8DFF-CD49-B902-14DDE6ED41EB}" dt="2024-12-20T15:10:12.221" v="9803" actId="20577"/>
          <ac:spMkLst>
            <pc:docMk/>
            <pc:sldMk cId="303721175" sldId="318"/>
            <ac:spMk id="4" creationId="{00F13438-058B-1B8A-8E2E-BFF91B135FC0}"/>
          </ac:spMkLst>
        </pc:spChg>
        <pc:spChg chg="mod">
          <ac:chgData name="Tyler Reavis" userId="908fe49d-60fa-4c29-951e-383640e4f671" providerId="ADAL" clId="{3EB008F7-8DFF-CD49-B902-14DDE6ED41EB}" dt="2024-12-18T17:04:37.509" v="7545" actId="1038"/>
          <ac:spMkLst>
            <pc:docMk/>
            <pc:sldMk cId="303721175" sldId="318"/>
            <ac:spMk id="5" creationId="{4145E56D-183F-DA36-0BFD-00116E27CBB2}"/>
          </ac:spMkLst>
        </pc:spChg>
        <pc:spChg chg="mod">
          <ac:chgData name="Tyler Reavis" userId="908fe49d-60fa-4c29-951e-383640e4f671" providerId="ADAL" clId="{3EB008F7-8DFF-CD49-B902-14DDE6ED41EB}" dt="2024-12-20T15:10:28.709" v="9819" actId="20577"/>
          <ac:spMkLst>
            <pc:docMk/>
            <pc:sldMk cId="303721175" sldId="318"/>
            <ac:spMk id="6" creationId="{A4FA22BC-B230-22FF-A54B-B54297DBC00B}"/>
          </ac:spMkLst>
        </pc:spChg>
        <pc:spChg chg="mod">
          <ac:chgData name="Tyler Reavis" userId="908fe49d-60fa-4c29-951e-383640e4f671" providerId="ADAL" clId="{3EB008F7-8DFF-CD49-B902-14DDE6ED41EB}" dt="2024-12-20T15:08:11.622" v="9746" actId="1035"/>
          <ac:spMkLst>
            <pc:docMk/>
            <pc:sldMk cId="303721175" sldId="318"/>
            <ac:spMk id="7" creationId="{1033C1FB-44ED-A2E8-AA2F-8C5AEF5731DB}"/>
          </ac:spMkLst>
        </pc:spChg>
        <pc:spChg chg="mod">
          <ac:chgData name="Tyler Reavis" userId="908fe49d-60fa-4c29-951e-383640e4f671" providerId="ADAL" clId="{3EB008F7-8DFF-CD49-B902-14DDE6ED41EB}" dt="2024-12-20T15:11:55.001" v="9873" actId="20577"/>
          <ac:spMkLst>
            <pc:docMk/>
            <pc:sldMk cId="303721175" sldId="318"/>
            <ac:spMk id="8" creationId="{9EC52184-5C48-CF83-5C70-F8717B4FAF04}"/>
          </ac:spMkLst>
        </pc:spChg>
        <pc:spChg chg="mod">
          <ac:chgData name="Tyler Reavis" userId="908fe49d-60fa-4c29-951e-383640e4f671" providerId="ADAL" clId="{3EB008F7-8DFF-CD49-B902-14DDE6ED41EB}" dt="2024-12-20T15:08:11.622" v="9746" actId="1035"/>
          <ac:spMkLst>
            <pc:docMk/>
            <pc:sldMk cId="303721175" sldId="318"/>
            <ac:spMk id="9" creationId="{92D6F81F-053A-FCAB-6EC5-EB5C143EB791}"/>
          </ac:spMkLst>
        </pc:spChg>
        <pc:cxnChg chg="mod">
          <ac:chgData name="Tyler Reavis" userId="908fe49d-60fa-4c29-951e-383640e4f671" providerId="ADAL" clId="{3EB008F7-8DFF-CD49-B902-14DDE6ED41EB}" dt="2024-12-18T17:04:37.509" v="7545" actId="1038"/>
          <ac:cxnSpMkLst>
            <pc:docMk/>
            <pc:sldMk cId="303721175" sldId="318"/>
            <ac:cxnSpMk id="10" creationId="{AC088AD7-4E05-7681-4BA2-85EEE202534F}"/>
          </ac:cxnSpMkLst>
        </pc:cxnChg>
        <pc:cxnChg chg="mod">
          <ac:chgData name="Tyler Reavis" userId="908fe49d-60fa-4c29-951e-383640e4f671" providerId="ADAL" clId="{3EB008F7-8DFF-CD49-B902-14DDE6ED41EB}" dt="2024-12-20T15:08:11.622" v="9746" actId="1035"/>
          <ac:cxnSpMkLst>
            <pc:docMk/>
            <pc:sldMk cId="303721175" sldId="318"/>
            <ac:cxnSpMk id="11" creationId="{CF2B643D-A95C-7B6D-818C-C927FADADE63}"/>
          </ac:cxnSpMkLst>
        </pc:cxnChg>
        <pc:cxnChg chg="mod">
          <ac:chgData name="Tyler Reavis" userId="908fe49d-60fa-4c29-951e-383640e4f671" providerId="ADAL" clId="{3EB008F7-8DFF-CD49-B902-14DDE6ED41EB}" dt="2024-12-20T15:08:11.622" v="9746" actId="1035"/>
          <ac:cxnSpMkLst>
            <pc:docMk/>
            <pc:sldMk cId="303721175" sldId="318"/>
            <ac:cxnSpMk id="12" creationId="{4217111B-9FA0-3DF8-23A2-F3E2C1AC9414}"/>
          </ac:cxnSpMkLst>
        </pc:cxnChg>
      </pc:sldChg>
      <pc:sldChg chg="del">
        <pc:chgData name="Tyler Reavis" userId="908fe49d-60fa-4c29-951e-383640e4f671" providerId="ADAL" clId="{3EB008F7-8DFF-CD49-B902-14DDE6ED41EB}" dt="2024-12-17T19:24:39.709" v="7150" actId="2696"/>
        <pc:sldMkLst>
          <pc:docMk/>
          <pc:sldMk cId="2615261892" sldId="350"/>
        </pc:sldMkLst>
      </pc:sldChg>
      <pc:sldChg chg="addSp delSp modSp mod modNotesTx">
        <pc:chgData name="Tyler Reavis" userId="908fe49d-60fa-4c29-951e-383640e4f671" providerId="ADAL" clId="{3EB008F7-8DFF-CD49-B902-14DDE6ED41EB}" dt="2024-12-20T16:06:05.167" v="10361" actId="20577"/>
        <pc:sldMkLst>
          <pc:docMk/>
          <pc:sldMk cId="1193423511" sldId="392"/>
        </pc:sldMkLst>
        <pc:spChg chg="mod">
          <ac:chgData name="Tyler Reavis" userId="908fe49d-60fa-4c29-951e-383640e4f671" providerId="ADAL" clId="{3EB008F7-8DFF-CD49-B902-14DDE6ED41EB}" dt="2024-12-20T15:14:17.805" v="9989" actId="20577"/>
          <ac:spMkLst>
            <pc:docMk/>
            <pc:sldMk cId="1193423511" sldId="392"/>
            <ac:spMk id="2" creationId="{F3475C83-B31C-ED56-31F3-3EDD4C1D4073}"/>
          </ac:spMkLst>
        </pc:spChg>
        <pc:spChg chg="mod">
          <ac:chgData name="Tyler Reavis" userId="908fe49d-60fa-4c29-951e-383640e4f671" providerId="ADAL" clId="{3EB008F7-8DFF-CD49-B902-14DDE6ED41EB}" dt="2024-12-19T16:09:35.136" v="8401" actId="1076"/>
          <ac:spMkLst>
            <pc:docMk/>
            <pc:sldMk cId="1193423511" sldId="392"/>
            <ac:spMk id="4" creationId="{A02BFB7C-65E3-C227-D363-9CDE6CE158E0}"/>
          </ac:spMkLst>
        </pc:spChg>
        <pc:spChg chg="mod">
          <ac:chgData name="Tyler Reavis" userId="908fe49d-60fa-4c29-951e-383640e4f671" providerId="ADAL" clId="{3EB008F7-8DFF-CD49-B902-14DDE6ED41EB}" dt="2024-12-20T16:06:05.167" v="10361" actId="20577"/>
          <ac:spMkLst>
            <pc:docMk/>
            <pc:sldMk cId="1193423511" sldId="392"/>
            <ac:spMk id="5" creationId="{2F9DC4EA-79B7-0032-8A13-07A67947EE93}"/>
          </ac:spMkLst>
        </pc:spChg>
        <pc:spChg chg="mod">
          <ac:chgData name="Tyler Reavis" userId="908fe49d-60fa-4c29-951e-383640e4f671" providerId="ADAL" clId="{3EB008F7-8DFF-CD49-B902-14DDE6ED41EB}" dt="2024-12-19T16:50:36.610" v="8699" actId="20577"/>
          <ac:spMkLst>
            <pc:docMk/>
            <pc:sldMk cId="1193423511" sldId="392"/>
            <ac:spMk id="7" creationId="{1056B1BD-2A7B-A3E1-6C35-AFC369443736}"/>
          </ac:spMkLst>
        </pc:spChg>
        <pc:spChg chg="mod">
          <ac:chgData name="Tyler Reavis" userId="908fe49d-60fa-4c29-951e-383640e4f671" providerId="ADAL" clId="{3EB008F7-8DFF-CD49-B902-14DDE6ED41EB}" dt="2024-12-19T16:51:22.429" v="8757" actId="1076"/>
          <ac:spMkLst>
            <pc:docMk/>
            <pc:sldMk cId="1193423511" sldId="392"/>
            <ac:spMk id="11" creationId="{771EF5E5-1CB0-9E92-E7A2-47574CF82BC0}"/>
          </ac:spMkLst>
        </pc:spChg>
        <pc:spChg chg="mod">
          <ac:chgData name="Tyler Reavis" userId="908fe49d-60fa-4c29-951e-383640e4f671" providerId="ADAL" clId="{3EB008F7-8DFF-CD49-B902-14DDE6ED41EB}" dt="2024-12-19T16:50:49.532" v="8746" actId="20577"/>
          <ac:spMkLst>
            <pc:docMk/>
            <pc:sldMk cId="1193423511" sldId="392"/>
            <ac:spMk id="18" creationId="{83D1B50F-5B23-638E-91E0-D164F9B45682}"/>
          </ac:spMkLst>
        </pc:spChg>
        <pc:spChg chg="mod">
          <ac:chgData name="Tyler Reavis" userId="908fe49d-60fa-4c29-951e-383640e4f671" providerId="ADAL" clId="{3EB008F7-8DFF-CD49-B902-14DDE6ED41EB}" dt="2024-12-19T16:51:32.832" v="8761" actId="20577"/>
          <ac:spMkLst>
            <pc:docMk/>
            <pc:sldMk cId="1193423511" sldId="392"/>
            <ac:spMk id="21" creationId="{C95BEBEA-A20D-B8A6-AA97-0B431C9B8C80}"/>
          </ac:spMkLst>
        </pc:spChg>
        <pc:spChg chg="mod">
          <ac:chgData name="Tyler Reavis" userId="908fe49d-60fa-4c29-951e-383640e4f671" providerId="ADAL" clId="{3EB008F7-8DFF-CD49-B902-14DDE6ED41EB}" dt="2024-12-19T15:43:30.201" v="8156"/>
          <ac:spMkLst>
            <pc:docMk/>
            <pc:sldMk cId="1193423511" sldId="392"/>
            <ac:spMk id="22" creationId="{B4226E79-EF50-8AB2-E0AE-31187AB96412}"/>
          </ac:spMkLst>
        </pc:spChg>
        <pc:spChg chg="mod">
          <ac:chgData name="Tyler Reavis" userId="908fe49d-60fa-4c29-951e-383640e4f671" providerId="ADAL" clId="{3EB008F7-8DFF-CD49-B902-14DDE6ED41EB}" dt="2024-12-19T16:51:30.605" v="8759" actId="1076"/>
          <ac:spMkLst>
            <pc:docMk/>
            <pc:sldMk cId="1193423511" sldId="392"/>
            <ac:spMk id="25" creationId="{242AFA3B-F97E-AA85-BB61-52700A4DF27A}"/>
          </ac:spMkLst>
        </pc:spChg>
        <pc:spChg chg="add mod">
          <ac:chgData name="Tyler Reavis" userId="908fe49d-60fa-4c29-951e-383640e4f671" providerId="ADAL" clId="{3EB008F7-8DFF-CD49-B902-14DDE6ED41EB}" dt="2024-12-19T16:51:47.544" v="8828" actId="20577"/>
          <ac:spMkLst>
            <pc:docMk/>
            <pc:sldMk cId="1193423511" sldId="392"/>
            <ac:spMk id="26" creationId="{575AAEFE-073A-FFB4-B880-E892A74D24D6}"/>
          </ac:spMkLst>
        </pc:spChg>
        <pc:grpChg chg="mod">
          <ac:chgData name="Tyler Reavis" userId="908fe49d-60fa-4c29-951e-383640e4f671" providerId="ADAL" clId="{3EB008F7-8DFF-CD49-B902-14DDE6ED41EB}" dt="2024-12-19T16:51:05.761" v="8750" actId="1076"/>
          <ac:grpSpMkLst>
            <pc:docMk/>
            <pc:sldMk cId="1193423511" sldId="392"/>
            <ac:grpSpMk id="6" creationId="{C9699CED-B25B-394C-BE00-7054F4FD2330}"/>
          </ac:grpSpMkLst>
        </pc:grpChg>
        <pc:grpChg chg="add mod">
          <ac:chgData name="Tyler Reavis" userId="908fe49d-60fa-4c29-951e-383640e4f671" providerId="ADAL" clId="{3EB008F7-8DFF-CD49-B902-14DDE6ED41EB}" dt="2024-12-19T15:43:34.558" v="8157" actId="1076"/>
          <ac:grpSpMkLst>
            <pc:docMk/>
            <pc:sldMk cId="1193423511" sldId="392"/>
            <ac:grpSpMk id="20" creationId="{98BF2CF5-13B3-D78F-D50A-291F810C3D29}"/>
          </ac:grpSpMkLst>
        </pc:grpChg>
        <pc:cxnChg chg="mod">
          <ac:chgData name="Tyler Reavis" userId="908fe49d-60fa-4c29-951e-383640e4f671" providerId="ADAL" clId="{3EB008F7-8DFF-CD49-B902-14DDE6ED41EB}" dt="2024-12-19T15:43:30.201" v="8156"/>
          <ac:cxnSpMkLst>
            <pc:docMk/>
            <pc:sldMk cId="1193423511" sldId="392"/>
            <ac:cxnSpMk id="23" creationId="{78FC63B5-B39C-88F5-0AAD-317084584737}"/>
          </ac:cxnSpMkLst>
        </pc:cxnChg>
        <pc:cxnChg chg="mod">
          <ac:chgData name="Tyler Reavis" userId="908fe49d-60fa-4c29-951e-383640e4f671" providerId="ADAL" clId="{3EB008F7-8DFF-CD49-B902-14DDE6ED41EB}" dt="2024-12-19T15:43:30.201" v="8156"/>
          <ac:cxnSpMkLst>
            <pc:docMk/>
            <pc:sldMk cId="1193423511" sldId="392"/>
            <ac:cxnSpMk id="24" creationId="{10C3CC4B-5048-A05B-2645-95AB329E7450}"/>
          </ac:cxnSpMkLst>
        </pc:cxnChg>
      </pc:sldChg>
      <pc:sldChg chg="del">
        <pc:chgData name="Tyler Reavis" userId="908fe49d-60fa-4c29-951e-383640e4f671" providerId="ADAL" clId="{3EB008F7-8DFF-CD49-B902-14DDE6ED41EB}" dt="2024-12-16T16:44:11.212" v="1513" actId="2696"/>
        <pc:sldMkLst>
          <pc:docMk/>
          <pc:sldMk cId="1971685423" sldId="393"/>
        </pc:sldMkLst>
      </pc:sldChg>
      <pc:sldChg chg="del">
        <pc:chgData name="Tyler Reavis" userId="908fe49d-60fa-4c29-951e-383640e4f671" providerId="ADAL" clId="{3EB008F7-8DFF-CD49-B902-14DDE6ED41EB}" dt="2024-12-16T16:59:50.365" v="1565" actId="2696"/>
        <pc:sldMkLst>
          <pc:docMk/>
          <pc:sldMk cId="397967638" sldId="394"/>
        </pc:sldMkLst>
      </pc:sldChg>
      <pc:sldChg chg="addSp delSp modSp mod ord">
        <pc:chgData name="Tyler Reavis" userId="908fe49d-60fa-4c29-951e-383640e4f671" providerId="ADAL" clId="{3EB008F7-8DFF-CD49-B902-14DDE6ED41EB}" dt="2024-12-18T16:41:28.268" v="7229" actId="20578"/>
        <pc:sldMkLst>
          <pc:docMk/>
          <pc:sldMk cId="3019113093" sldId="396"/>
        </pc:sldMkLst>
        <pc:spChg chg="add mod">
          <ac:chgData name="Tyler Reavis" userId="908fe49d-60fa-4c29-951e-383640e4f671" providerId="ADAL" clId="{3EB008F7-8DFF-CD49-B902-14DDE6ED41EB}" dt="2024-12-16T17:52:51.785" v="1979" actId="20577"/>
          <ac:spMkLst>
            <pc:docMk/>
            <pc:sldMk cId="3019113093" sldId="396"/>
            <ac:spMk id="5" creationId="{64A9E06D-6DB4-B79A-04F1-244814D6E707}"/>
          </ac:spMkLst>
        </pc:spChg>
        <pc:spChg chg="add mod">
          <ac:chgData name="Tyler Reavis" userId="908fe49d-60fa-4c29-951e-383640e4f671" providerId="ADAL" clId="{3EB008F7-8DFF-CD49-B902-14DDE6ED41EB}" dt="2024-12-16T17:53:17.417" v="2072" actId="20577"/>
          <ac:spMkLst>
            <pc:docMk/>
            <pc:sldMk cId="3019113093" sldId="396"/>
            <ac:spMk id="6" creationId="{E16F2431-879E-9F32-1CE1-B5D904CC4C9E}"/>
          </ac:spMkLst>
        </pc:spChg>
        <pc:spChg chg="add mod">
          <ac:chgData name="Tyler Reavis" userId="908fe49d-60fa-4c29-951e-383640e4f671" providerId="ADAL" clId="{3EB008F7-8DFF-CD49-B902-14DDE6ED41EB}" dt="2024-12-16T17:06:46.335" v="1971"/>
          <ac:spMkLst>
            <pc:docMk/>
            <pc:sldMk cId="3019113093" sldId="396"/>
            <ac:spMk id="7" creationId="{801F99F4-1C0B-7E23-0232-C64136265446}"/>
          </ac:spMkLst>
        </pc:spChg>
        <pc:spChg chg="mod">
          <ac:chgData name="Tyler Reavis" userId="908fe49d-60fa-4c29-951e-383640e4f671" providerId="ADAL" clId="{3EB008F7-8DFF-CD49-B902-14DDE6ED41EB}" dt="2024-12-16T17:06:26.196" v="1968" actId="1076"/>
          <ac:spMkLst>
            <pc:docMk/>
            <pc:sldMk cId="3019113093" sldId="396"/>
            <ac:spMk id="12" creationId="{05926AFE-DBA2-61AD-B68A-41E1319FA48F}"/>
          </ac:spMkLst>
        </pc:spChg>
        <pc:spChg chg="add mod">
          <ac:chgData name="Tyler Reavis" userId="908fe49d-60fa-4c29-951e-383640e4f671" providerId="ADAL" clId="{3EB008F7-8DFF-CD49-B902-14DDE6ED41EB}" dt="2024-12-16T17:53:19.828" v="2074" actId="20577"/>
          <ac:spMkLst>
            <pc:docMk/>
            <pc:sldMk cId="3019113093" sldId="396"/>
            <ac:spMk id="13" creationId="{B5A1C334-6199-86B3-C892-5B3912B5611E}"/>
          </ac:spMkLst>
        </pc:spChg>
        <pc:spChg chg="add mod">
          <ac:chgData name="Tyler Reavis" userId="908fe49d-60fa-4c29-951e-383640e4f671" providerId="ADAL" clId="{3EB008F7-8DFF-CD49-B902-14DDE6ED41EB}" dt="2024-12-16T17:53:34.103" v="2117" actId="20577"/>
          <ac:spMkLst>
            <pc:docMk/>
            <pc:sldMk cId="3019113093" sldId="396"/>
            <ac:spMk id="16" creationId="{553029AA-3867-C9A1-6E81-0FD9F126B40F}"/>
          </ac:spMkLst>
        </pc:spChg>
        <pc:spChg chg="add mod">
          <ac:chgData name="Tyler Reavis" userId="908fe49d-60fa-4c29-951e-383640e4f671" providerId="ADAL" clId="{3EB008F7-8DFF-CD49-B902-14DDE6ED41EB}" dt="2024-12-16T17:06:54.468" v="1972"/>
          <ac:spMkLst>
            <pc:docMk/>
            <pc:sldMk cId="3019113093" sldId="396"/>
            <ac:spMk id="17" creationId="{987734E5-B141-C479-FFBE-BEB1079F0C5E}"/>
          </ac:spMkLst>
        </pc:spChg>
      </pc:sldChg>
      <pc:sldChg chg="addSp delSp modSp mod ord">
        <pc:chgData name="Tyler Reavis" userId="908fe49d-60fa-4c29-951e-383640e4f671" providerId="ADAL" clId="{3EB008F7-8DFF-CD49-B902-14DDE6ED41EB}" dt="2024-12-20T14:54:10.444" v="9563" actId="1035"/>
        <pc:sldMkLst>
          <pc:docMk/>
          <pc:sldMk cId="1078275050" sldId="399"/>
        </pc:sldMkLst>
        <pc:spChg chg="add mod">
          <ac:chgData name="Tyler Reavis" userId="908fe49d-60fa-4c29-951e-383640e4f671" providerId="ADAL" clId="{3EB008F7-8DFF-CD49-B902-14DDE6ED41EB}" dt="2024-12-16T18:03:35.608" v="2301" actId="1076"/>
          <ac:spMkLst>
            <pc:docMk/>
            <pc:sldMk cId="1078275050" sldId="399"/>
            <ac:spMk id="3" creationId="{78A94008-637F-800A-9CAF-307D111782C8}"/>
          </ac:spMkLst>
        </pc:spChg>
        <pc:spChg chg="add mod">
          <ac:chgData name="Tyler Reavis" userId="908fe49d-60fa-4c29-951e-383640e4f671" providerId="ADAL" clId="{3EB008F7-8DFF-CD49-B902-14DDE6ED41EB}" dt="2024-12-16T18:03:37.688" v="2303" actId="20577"/>
          <ac:spMkLst>
            <pc:docMk/>
            <pc:sldMk cId="1078275050" sldId="399"/>
            <ac:spMk id="8" creationId="{72605D85-F27B-F020-095F-31B430C9CC4D}"/>
          </ac:spMkLst>
        </pc:spChg>
        <pc:spChg chg="mod">
          <ac:chgData name="Tyler Reavis" userId="908fe49d-60fa-4c29-951e-383640e4f671" providerId="ADAL" clId="{3EB008F7-8DFF-CD49-B902-14DDE6ED41EB}" dt="2024-12-20T14:54:10.444" v="9563" actId="1035"/>
          <ac:spMkLst>
            <pc:docMk/>
            <pc:sldMk cId="1078275050" sldId="399"/>
            <ac:spMk id="10" creationId="{F9FAABDB-ECB0-B126-D7B4-3A58F1B0CA19}"/>
          </ac:spMkLst>
        </pc:spChg>
        <pc:spChg chg="add mod">
          <ac:chgData name="Tyler Reavis" userId="908fe49d-60fa-4c29-951e-383640e4f671" providerId="ADAL" clId="{3EB008F7-8DFF-CD49-B902-14DDE6ED41EB}" dt="2024-12-16T18:04:25.813" v="2406" actId="20577"/>
          <ac:spMkLst>
            <pc:docMk/>
            <pc:sldMk cId="1078275050" sldId="399"/>
            <ac:spMk id="11" creationId="{333150E5-3689-C952-ACA6-9A0AD60C4E9C}"/>
          </ac:spMkLst>
        </pc:spChg>
      </pc:sldChg>
      <pc:sldChg chg="addSp delSp modSp mod ord">
        <pc:chgData name="Tyler Reavis" userId="908fe49d-60fa-4c29-951e-383640e4f671" providerId="ADAL" clId="{3EB008F7-8DFF-CD49-B902-14DDE6ED41EB}" dt="2024-12-19T16:55:15.320" v="9076" actId="20578"/>
        <pc:sldMkLst>
          <pc:docMk/>
          <pc:sldMk cId="2982409728" sldId="401"/>
        </pc:sldMkLst>
        <pc:spChg chg="mod">
          <ac:chgData name="Tyler Reavis" userId="908fe49d-60fa-4c29-951e-383640e4f671" providerId="ADAL" clId="{3EB008F7-8DFF-CD49-B902-14DDE6ED41EB}" dt="2024-12-16T18:07:49.562" v="2528" actId="1035"/>
          <ac:spMkLst>
            <pc:docMk/>
            <pc:sldMk cId="2982409728" sldId="401"/>
            <ac:spMk id="4" creationId="{68BE27B9-ED5F-D601-E9A5-DC22FEEAB8CD}"/>
          </ac:spMkLst>
        </pc:spChg>
        <pc:spChg chg="mod">
          <ac:chgData name="Tyler Reavis" userId="908fe49d-60fa-4c29-951e-383640e4f671" providerId="ADAL" clId="{3EB008F7-8DFF-CD49-B902-14DDE6ED41EB}" dt="2024-12-16T18:07:04.868" v="2416" actId="20577"/>
          <ac:spMkLst>
            <pc:docMk/>
            <pc:sldMk cId="2982409728" sldId="401"/>
            <ac:spMk id="6" creationId="{7ABCCAD6-2CD3-C74D-9D25-3A2D9B6B81FE}"/>
          </ac:spMkLst>
        </pc:spChg>
        <pc:spChg chg="mod">
          <ac:chgData name="Tyler Reavis" userId="908fe49d-60fa-4c29-951e-383640e4f671" providerId="ADAL" clId="{3EB008F7-8DFF-CD49-B902-14DDE6ED41EB}" dt="2024-12-19T16:55:15.320" v="9076" actId="20578"/>
          <ac:spMkLst>
            <pc:docMk/>
            <pc:sldMk cId="2982409728" sldId="401"/>
            <ac:spMk id="7" creationId="{B961F05A-2A82-8D80-250B-E617FF0BD16F}"/>
          </ac:spMkLst>
        </pc:spChg>
        <pc:spChg chg="mod">
          <ac:chgData name="Tyler Reavis" userId="908fe49d-60fa-4c29-951e-383640e4f671" providerId="ADAL" clId="{3EB008F7-8DFF-CD49-B902-14DDE6ED41EB}" dt="2024-12-16T18:08:16.178" v="2541" actId="1036"/>
          <ac:spMkLst>
            <pc:docMk/>
            <pc:sldMk cId="2982409728" sldId="401"/>
            <ac:spMk id="10" creationId="{78E05521-6F75-14D0-9320-FCC5879E38BF}"/>
          </ac:spMkLst>
        </pc:spChg>
        <pc:graphicFrameChg chg="mod">
          <ac:chgData name="Tyler Reavis" userId="908fe49d-60fa-4c29-951e-383640e4f671" providerId="ADAL" clId="{3EB008F7-8DFF-CD49-B902-14DDE6ED41EB}" dt="2024-12-17T14:04:27.695" v="5336"/>
          <ac:graphicFrameMkLst>
            <pc:docMk/>
            <pc:sldMk cId="2982409728" sldId="401"/>
            <ac:graphicFrameMk id="3" creationId="{441CD7F3-7604-6224-4F86-A580B517A3EB}"/>
          </ac:graphicFrameMkLst>
        </pc:graphicFrameChg>
      </pc:sldChg>
      <pc:sldChg chg="addSp delSp modSp mod ord">
        <pc:chgData name="Tyler Reavis" userId="908fe49d-60fa-4c29-951e-383640e4f671" providerId="ADAL" clId="{3EB008F7-8DFF-CD49-B902-14DDE6ED41EB}" dt="2024-12-20T14:49:22.555" v="9540" actId="14100"/>
        <pc:sldMkLst>
          <pc:docMk/>
          <pc:sldMk cId="2776598325" sldId="402"/>
        </pc:sldMkLst>
        <pc:spChg chg="add mod">
          <ac:chgData name="Tyler Reavis" userId="908fe49d-60fa-4c29-951e-383640e4f671" providerId="ADAL" clId="{3EB008F7-8DFF-CD49-B902-14DDE6ED41EB}" dt="2024-12-16T18:24:06.853" v="2793"/>
          <ac:spMkLst>
            <pc:docMk/>
            <pc:sldMk cId="2776598325" sldId="402"/>
            <ac:spMk id="3" creationId="{982E9C03-7D0D-CEFF-2C96-9FFFD9AF1D26}"/>
          </ac:spMkLst>
        </pc:spChg>
        <pc:spChg chg="mod">
          <ac:chgData name="Tyler Reavis" userId="908fe49d-60fa-4c29-951e-383640e4f671" providerId="ADAL" clId="{3EB008F7-8DFF-CD49-B902-14DDE6ED41EB}" dt="2024-12-16T18:24:18.074" v="2801" actId="1035"/>
          <ac:spMkLst>
            <pc:docMk/>
            <pc:sldMk cId="2776598325" sldId="402"/>
            <ac:spMk id="4" creationId="{4FE00FE8-E9BF-0E80-937C-F7AA7D8C6504}"/>
          </ac:spMkLst>
        </pc:spChg>
        <pc:spChg chg="add mod">
          <ac:chgData name="Tyler Reavis" userId="908fe49d-60fa-4c29-951e-383640e4f671" providerId="ADAL" clId="{3EB008F7-8DFF-CD49-B902-14DDE6ED41EB}" dt="2024-12-16T18:24:10.824" v="2797" actId="20577"/>
          <ac:spMkLst>
            <pc:docMk/>
            <pc:sldMk cId="2776598325" sldId="402"/>
            <ac:spMk id="8" creationId="{FB012F92-A568-EC72-86DA-B619456668AE}"/>
          </ac:spMkLst>
        </pc:spChg>
        <pc:spChg chg="mod">
          <ac:chgData name="Tyler Reavis" userId="908fe49d-60fa-4c29-951e-383640e4f671" providerId="ADAL" clId="{3EB008F7-8DFF-CD49-B902-14DDE6ED41EB}" dt="2024-12-16T18:28:09.156" v="3034" actId="1037"/>
          <ac:spMkLst>
            <pc:docMk/>
            <pc:sldMk cId="2776598325" sldId="402"/>
            <ac:spMk id="10" creationId="{224A9022-2166-D473-33F2-AD184B35B514}"/>
          </ac:spMkLst>
        </pc:spChg>
        <pc:spChg chg="add mod">
          <ac:chgData name="Tyler Reavis" userId="908fe49d-60fa-4c29-951e-383640e4f671" providerId="ADAL" clId="{3EB008F7-8DFF-CD49-B902-14DDE6ED41EB}" dt="2024-12-20T14:49:22.555" v="9540" actId="14100"/>
          <ac:spMkLst>
            <pc:docMk/>
            <pc:sldMk cId="2776598325" sldId="402"/>
            <ac:spMk id="11" creationId="{EC8B8BC2-5DF9-DDBB-D303-3E06685A9B53}"/>
          </ac:spMkLst>
        </pc:spChg>
      </pc:sldChg>
      <pc:sldChg chg="modSp mod ord">
        <pc:chgData name="Tyler Reavis" userId="908fe49d-60fa-4c29-951e-383640e4f671" providerId="ADAL" clId="{3EB008F7-8DFF-CD49-B902-14DDE6ED41EB}" dt="2024-12-20T14:51:20.010" v="9553" actId="14100"/>
        <pc:sldMkLst>
          <pc:docMk/>
          <pc:sldMk cId="891789687" sldId="403"/>
        </pc:sldMkLst>
        <pc:spChg chg="mod">
          <ac:chgData name="Tyler Reavis" userId="908fe49d-60fa-4c29-951e-383640e4f671" providerId="ADAL" clId="{3EB008F7-8DFF-CD49-B902-14DDE6ED41EB}" dt="2024-12-16T18:28:15.509" v="3038" actId="1037"/>
          <ac:spMkLst>
            <pc:docMk/>
            <pc:sldMk cId="891789687" sldId="403"/>
            <ac:spMk id="2" creationId="{7B2DA07B-8777-F183-92F0-8D696492185A}"/>
          </ac:spMkLst>
        </pc:spChg>
        <pc:spChg chg="mod">
          <ac:chgData name="Tyler Reavis" userId="908fe49d-60fa-4c29-951e-383640e4f671" providerId="ADAL" clId="{3EB008F7-8DFF-CD49-B902-14DDE6ED41EB}" dt="2024-12-19T16:57:45.454" v="9300" actId="1035"/>
          <ac:spMkLst>
            <pc:docMk/>
            <pc:sldMk cId="891789687" sldId="403"/>
            <ac:spMk id="8" creationId="{49AB4D3B-A6D3-A99A-523D-0E24A3426DF4}"/>
          </ac:spMkLst>
        </pc:spChg>
        <pc:spChg chg="mod">
          <ac:chgData name="Tyler Reavis" userId="908fe49d-60fa-4c29-951e-383640e4f671" providerId="ADAL" clId="{3EB008F7-8DFF-CD49-B902-14DDE6ED41EB}" dt="2024-12-19T16:57:45.454" v="9300" actId="1035"/>
          <ac:spMkLst>
            <pc:docMk/>
            <pc:sldMk cId="891789687" sldId="403"/>
            <ac:spMk id="9" creationId="{BC1E3C36-4723-0E6B-E6BC-9B297135D890}"/>
          </ac:spMkLst>
        </pc:spChg>
        <pc:spChg chg="mod">
          <ac:chgData name="Tyler Reavis" userId="908fe49d-60fa-4c29-951e-383640e4f671" providerId="ADAL" clId="{3EB008F7-8DFF-CD49-B902-14DDE6ED41EB}" dt="2024-12-20T14:51:10.597" v="9552" actId="1035"/>
          <ac:spMkLst>
            <pc:docMk/>
            <pc:sldMk cId="891789687" sldId="403"/>
            <ac:spMk id="10" creationId="{3BF1701E-18C6-62D8-AC44-B1086B461FE1}"/>
          </ac:spMkLst>
        </pc:spChg>
        <pc:spChg chg="mod">
          <ac:chgData name="Tyler Reavis" userId="908fe49d-60fa-4c29-951e-383640e4f671" providerId="ADAL" clId="{3EB008F7-8DFF-CD49-B902-14DDE6ED41EB}" dt="2024-12-19T16:57:41.651" v="9294" actId="1036"/>
          <ac:spMkLst>
            <pc:docMk/>
            <pc:sldMk cId="891789687" sldId="403"/>
            <ac:spMk id="11" creationId="{0047DCCD-525C-37DA-4526-1CC167B56670}"/>
          </ac:spMkLst>
        </pc:spChg>
        <pc:spChg chg="mod">
          <ac:chgData name="Tyler Reavis" userId="908fe49d-60fa-4c29-951e-383640e4f671" providerId="ADAL" clId="{3EB008F7-8DFF-CD49-B902-14DDE6ED41EB}" dt="2024-12-20T14:51:20.010" v="9553" actId="14100"/>
          <ac:spMkLst>
            <pc:docMk/>
            <pc:sldMk cId="891789687" sldId="403"/>
            <ac:spMk id="12" creationId="{97733F09-4A37-7653-910B-CD5C29D3EC76}"/>
          </ac:spMkLst>
        </pc:spChg>
        <pc:spChg chg="mod">
          <ac:chgData name="Tyler Reavis" userId="908fe49d-60fa-4c29-951e-383640e4f671" providerId="ADAL" clId="{3EB008F7-8DFF-CD49-B902-14DDE6ED41EB}" dt="2024-12-19T16:57:41.651" v="9294" actId="1036"/>
          <ac:spMkLst>
            <pc:docMk/>
            <pc:sldMk cId="891789687" sldId="403"/>
            <ac:spMk id="13" creationId="{86264636-384D-8C06-FA09-ECDFBFB61151}"/>
          </ac:spMkLst>
        </pc:spChg>
        <pc:graphicFrameChg chg="mod">
          <ac:chgData name="Tyler Reavis" userId="908fe49d-60fa-4c29-951e-383640e4f671" providerId="ADAL" clId="{3EB008F7-8DFF-CD49-B902-14DDE6ED41EB}" dt="2024-12-19T17:54:49.613" v="9428"/>
          <ac:graphicFrameMkLst>
            <pc:docMk/>
            <pc:sldMk cId="891789687" sldId="403"/>
            <ac:graphicFrameMk id="4" creationId="{24BC322A-9F09-5372-C484-E7D21D22FE5B}"/>
          </ac:graphicFrameMkLst>
        </pc:graphicFrameChg>
      </pc:sldChg>
      <pc:sldChg chg="modSp del mod">
        <pc:chgData name="Tyler Reavis" userId="908fe49d-60fa-4c29-951e-383640e4f671" providerId="ADAL" clId="{3EB008F7-8DFF-CD49-B902-14DDE6ED41EB}" dt="2024-12-18T16:43:10.873" v="7290" actId="2696"/>
        <pc:sldMkLst>
          <pc:docMk/>
          <pc:sldMk cId="1879154617" sldId="412"/>
        </pc:sldMkLst>
      </pc:sldChg>
      <pc:sldChg chg="del">
        <pc:chgData name="Tyler Reavis" userId="908fe49d-60fa-4c29-951e-383640e4f671" providerId="ADAL" clId="{3EB008F7-8DFF-CD49-B902-14DDE6ED41EB}" dt="2024-12-16T16:43:14.335" v="1485" actId="2696"/>
        <pc:sldMkLst>
          <pc:docMk/>
          <pc:sldMk cId="4088936378" sldId="417"/>
        </pc:sldMkLst>
      </pc:sldChg>
      <pc:sldChg chg="del">
        <pc:chgData name="Tyler Reavis" userId="908fe49d-60fa-4c29-951e-383640e4f671" providerId="ADAL" clId="{3EB008F7-8DFF-CD49-B902-14DDE6ED41EB}" dt="2024-12-16T17:58:03.078" v="2275" actId="2696"/>
        <pc:sldMkLst>
          <pc:docMk/>
          <pc:sldMk cId="104039544" sldId="419"/>
        </pc:sldMkLst>
      </pc:sldChg>
      <pc:sldChg chg="addSp modSp add mod ord">
        <pc:chgData name="Tyler Reavis" userId="908fe49d-60fa-4c29-951e-383640e4f671" providerId="ADAL" clId="{3EB008F7-8DFF-CD49-B902-14DDE6ED41EB}" dt="2024-12-17T13:54:21.044" v="5307" actId="1036"/>
        <pc:sldMkLst>
          <pc:docMk/>
          <pc:sldMk cId="3132931646" sldId="420"/>
        </pc:sldMkLst>
        <pc:spChg chg="mod">
          <ac:chgData name="Tyler Reavis" userId="908fe49d-60fa-4c29-951e-383640e4f671" providerId="ADAL" clId="{3EB008F7-8DFF-CD49-B902-14DDE6ED41EB}" dt="2024-12-16T16:56:24.424" v="1531" actId="1036"/>
          <ac:spMkLst>
            <pc:docMk/>
            <pc:sldMk cId="3132931646" sldId="420"/>
            <ac:spMk id="2" creationId="{E106A2CA-4411-2DFC-A8B7-AE6643645476}"/>
          </ac:spMkLst>
        </pc:spChg>
        <pc:spChg chg="mod">
          <ac:chgData name="Tyler Reavis" userId="908fe49d-60fa-4c29-951e-383640e4f671" providerId="ADAL" clId="{3EB008F7-8DFF-CD49-B902-14DDE6ED41EB}" dt="2024-12-17T13:54:21.044" v="5307" actId="1036"/>
          <ac:spMkLst>
            <pc:docMk/>
            <pc:sldMk cId="3132931646" sldId="420"/>
            <ac:spMk id="5" creationId="{27C3B37F-904E-63F7-7613-17F7E455EDCA}"/>
          </ac:spMkLst>
        </pc:spChg>
        <pc:spChg chg="add mod">
          <ac:chgData name="Tyler Reavis" userId="908fe49d-60fa-4c29-951e-383640e4f671" providerId="ADAL" clId="{3EB008F7-8DFF-CD49-B902-14DDE6ED41EB}" dt="2024-12-16T20:23:09.442" v="4002" actId="207"/>
          <ac:spMkLst>
            <pc:docMk/>
            <pc:sldMk cId="3132931646" sldId="420"/>
            <ac:spMk id="6" creationId="{C32B629C-1391-DC71-1535-3F4BF85D0E87}"/>
          </ac:spMkLst>
        </pc:spChg>
        <pc:spChg chg="mod">
          <ac:chgData name="Tyler Reavis" userId="908fe49d-60fa-4c29-951e-383640e4f671" providerId="ADAL" clId="{3EB008F7-8DFF-CD49-B902-14DDE6ED41EB}" dt="2024-12-16T16:57:23.483" v="1555" actId="14100"/>
          <ac:spMkLst>
            <pc:docMk/>
            <pc:sldMk cId="3132931646" sldId="420"/>
            <ac:spMk id="14" creationId="{5186B533-32B0-00BD-FAE2-D6A2BEAA3AA9}"/>
          </ac:spMkLst>
        </pc:spChg>
        <pc:graphicFrameChg chg="mod">
          <ac:chgData name="Tyler Reavis" userId="908fe49d-60fa-4c29-951e-383640e4f671" providerId="ADAL" clId="{3EB008F7-8DFF-CD49-B902-14DDE6ED41EB}" dt="2024-12-16T16:57:30.968" v="1556" actId="1076"/>
          <ac:graphicFrameMkLst>
            <pc:docMk/>
            <pc:sldMk cId="3132931646" sldId="420"/>
            <ac:graphicFrameMk id="15" creationId="{7C9AE428-38FF-A249-8254-B94387EA4B67}"/>
          </ac:graphicFrameMkLst>
        </pc:graphicFrameChg>
      </pc:sldChg>
      <pc:sldChg chg="del">
        <pc:chgData name="Tyler Reavis" userId="908fe49d-60fa-4c29-951e-383640e4f671" providerId="ADAL" clId="{3EB008F7-8DFF-CD49-B902-14DDE6ED41EB}" dt="2024-12-16T16:44:02.960" v="1512" actId="2696"/>
        <pc:sldMkLst>
          <pc:docMk/>
          <pc:sldMk cId="3588720896" sldId="420"/>
        </pc:sldMkLst>
      </pc:sldChg>
      <pc:sldChg chg="addSp delSp modSp mod ord">
        <pc:chgData name="Tyler Reavis" userId="908fe49d-60fa-4c29-951e-383640e4f671" providerId="ADAL" clId="{3EB008F7-8DFF-CD49-B902-14DDE6ED41EB}" dt="2024-12-20T14:53:32.164" v="9560" actId="20577"/>
        <pc:sldMkLst>
          <pc:docMk/>
          <pc:sldMk cId="2847616670" sldId="421"/>
        </pc:sldMkLst>
        <pc:spChg chg="mod">
          <ac:chgData name="Tyler Reavis" userId="908fe49d-60fa-4c29-951e-383640e4f671" providerId="ADAL" clId="{3EB008F7-8DFF-CD49-B902-14DDE6ED41EB}" dt="2024-12-16T17:01:41.730" v="1596" actId="1037"/>
          <ac:spMkLst>
            <pc:docMk/>
            <pc:sldMk cId="2847616670" sldId="421"/>
            <ac:spMk id="2" creationId="{C019EFD8-72E8-34D9-B327-63E705447624}"/>
          </ac:spMkLst>
        </pc:spChg>
        <pc:spChg chg="add mod">
          <ac:chgData name="Tyler Reavis" userId="908fe49d-60fa-4c29-951e-383640e4f671" providerId="ADAL" clId="{3EB008F7-8DFF-CD49-B902-14DDE6ED41EB}" dt="2024-12-17T13:55:11.801" v="5309"/>
          <ac:spMkLst>
            <pc:docMk/>
            <pc:sldMk cId="2847616670" sldId="421"/>
            <ac:spMk id="4" creationId="{5CFAD8C9-6807-52C7-5250-875535C7FA29}"/>
          </ac:spMkLst>
        </pc:spChg>
        <pc:spChg chg="add mod">
          <ac:chgData name="Tyler Reavis" userId="908fe49d-60fa-4c29-951e-383640e4f671" providerId="ADAL" clId="{3EB008F7-8DFF-CD49-B902-14DDE6ED41EB}" dt="2024-12-17T13:55:14.911" v="5311" actId="20577"/>
          <ac:spMkLst>
            <pc:docMk/>
            <pc:sldMk cId="2847616670" sldId="421"/>
            <ac:spMk id="5" creationId="{DDB04F36-92E3-AA4B-0FD9-01E1E1FF806F}"/>
          </ac:spMkLst>
        </pc:spChg>
        <pc:spChg chg="add mod">
          <ac:chgData name="Tyler Reavis" userId="908fe49d-60fa-4c29-951e-383640e4f671" providerId="ADAL" clId="{3EB008F7-8DFF-CD49-B902-14DDE6ED41EB}" dt="2024-12-20T14:53:32.164" v="9560" actId="20577"/>
          <ac:spMkLst>
            <pc:docMk/>
            <pc:sldMk cId="2847616670" sldId="421"/>
            <ac:spMk id="6" creationId="{5A2FD179-FD0B-79CD-5969-D633C4AE55F0}"/>
          </ac:spMkLst>
        </pc:spChg>
        <pc:spChg chg="add mod">
          <ac:chgData name="Tyler Reavis" userId="908fe49d-60fa-4c29-951e-383640e4f671" providerId="ADAL" clId="{3EB008F7-8DFF-CD49-B902-14DDE6ED41EB}" dt="2024-12-17T13:55:11.801" v="5309"/>
          <ac:spMkLst>
            <pc:docMk/>
            <pc:sldMk cId="2847616670" sldId="421"/>
            <ac:spMk id="7" creationId="{1A784CA8-7F85-3738-7EFF-D421BAF921F0}"/>
          </ac:spMkLst>
        </pc:spChg>
        <pc:spChg chg="add mod">
          <ac:chgData name="Tyler Reavis" userId="908fe49d-60fa-4c29-951e-383640e4f671" providerId="ADAL" clId="{3EB008F7-8DFF-CD49-B902-14DDE6ED41EB}" dt="2024-12-17T13:55:16.550" v="5313" actId="20577"/>
          <ac:spMkLst>
            <pc:docMk/>
            <pc:sldMk cId="2847616670" sldId="421"/>
            <ac:spMk id="16" creationId="{D8E1832A-9E47-9439-840C-1755D42CDE90}"/>
          </ac:spMkLst>
        </pc:spChg>
        <pc:spChg chg="add del mod">
          <ac:chgData name="Tyler Reavis" userId="908fe49d-60fa-4c29-951e-383640e4f671" providerId="ADAL" clId="{3EB008F7-8DFF-CD49-B902-14DDE6ED41EB}" dt="2024-12-17T13:55:58.939" v="5326" actId="478"/>
          <ac:spMkLst>
            <pc:docMk/>
            <pc:sldMk cId="2847616670" sldId="421"/>
            <ac:spMk id="17" creationId="{4F03C3B7-C3C6-A36A-3DEC-B7E724B4BE9E}"/>
          </ac:spMkLst>
        </pc:spChg>
      </pc:sldChg>
      <pc:sldChg chg="addSp delSp modSp mod ord">
        <pc:chgData name="Tyler Reavis" userId="908fe49d-60fa-4c29-951e-383640e4f671" providerId="ADAL" clId="{3EB008F7-8DFF-CD49-B902-14DDE6ED41EB}" dt="2024-12-16T18:29:48.007" v="3212" actId="20577"/>
        <pc:sldMkLst>
          <pc:docMk/>
          <pc:sldMk cId="2880990340" sldId="422"/>
        </pc:sldMkLst>
        <pc:spChg chg="add mod">
          <ac:chgData name="Tyler Reavis" userId="908fe49d-60fa-4c29-951e-383640e4f671" providerId="ADAL" clId="{3EB008F7-8DFF-CD49-B902-14DDE6ED41EB}" dt="2024-12-16T18:25:37.021" v="2815"/>
          <ac:spMkLst>
            <pc:docMk/>
            <pc:sldMk cId="2880990340" sldId="422"/>
            <ac:spMk id="3" creationId="{E3598670-2CF6-C42A-2DA1-B4D918E89B00}"/>
          </ac:spMkLst>
        </pc:spChg>
        <pc:spChg chg="mod">
          <ac:chgData name="Tyler Reavis" userId="908fe49d-60fa-4c29-951e-383640e4f671" providerId="ADAL" clId="{3EB008F7-8DFF-CD49-B902-14DDE6ED41EB}" dt="2024-12-16T18:25:19.180" v="2809" actId="1038"/>
          <ac:spMkLst>
            <pc:docMk/>
            <pc:sldMk cId="2880990340" sldId="422"/>
            <ac:spMk id="4" creationId="{F23A9442-FC25-7CE9-7BF2-0B4624F26AB5}"/>
          </ac:spMkLst>
        </pc:spChg>
        <pc:spChg chg="add mod">
          <ac:chgData name="Tyler Reavis" userId="908fe49d-60fa-4c29-951e-383640e4f671" providerId="ADAL" clId="{3EB008F7-8DFF-CD49-B902-14DDE6ED41EB}" dt="2024-12-16T18:29:06.967" v="3047" actId="20577"/>
          <ac:spMkLst>
            <pc:docMk/>
            <pc:sldMk cId="2880990340" sldId="422"/>
            <ac:spMk id="8" creationId="{DFF0D959-5E6D-9E2F-5E1C-54C35F84209F}"/>
          </ac:spMkLst>
        </pc:spChg>
        <pc:spChg chg="mod">
          <ac:chgData name="Tyler Reavis" userId="908fe49d-60fa-4c29-951e-383640e4f671" providerId="ADAL" clId="{3EB008F7-8DFF-CD49-B902-14DDE6ED41EB}" dt="2024-12-16T18:28:04.069" v="3030" actId="14100"/>
          <ac:spMkLst>
            <pc:docMk/>
            <pc:sldMk cId="2880990340" sldId="422"/>
            <ac:spMk id="10" creationId="{2BB115AB-0D1A-A116-820F-38594083BB13}"/>
          </ac:spMkLst>
        </pc:spChg>
        <pc:spChg chg="add mod">
          <ac:chgData name="Tyler Reavis" userId="908fe49d-60fa-4c29-951e-383640e4f671" providerId="ADAL" clId="{3EB008F7-8DFF-CD49-B902-14DDE6ED41EB}" dt="2024-12-16T18:29:48.007" v="3212" actId="20577"/>
          <ac:spMkLst>
            <pc:docMk/>
            <pc:sldMk cId="2880990340" sldId="422"/>
            <ac:spMk id="11" creationId="{7F7E554C-3382-289E-A623-C5A1838F3277}"/>
          </ac:spMkLst>
        </pc:spChg>
      </pc:sldChg>
      <pc:sldChg chg="addSp delSp modSp mod ord">
        <pc:chgData name="Tyler Reavis" userId="908fe49d-60fa-4c29-951e-383640e4f671" providerId="ADAL" clId="{3EB008F7-8DFF-CD49-B902-14DDE6ED41EB}" dt="2024-12-17T15:37:28.516" v="5656" actId="114"/>
        <pc:sldMkLst>
          <pc:docMk/>
          <pc:sldMk cId="3074682" sldId="423"/>
        </pc:sldMkLst>
        <pc:spChg chg="mod">
          <ac:chgData name="Tyler Reavis" userId="908fe49d-60fa-4c29-951e-383640e4f671" providerId="ADAL" clId="{3EB008F7-8DFF-CD49-B902-14DDE6ED41EB}" dt="2024-12-17T14:34:35.233" v="5466" actId="1035"/>
          <ac:spMkLst>
            <pc:docMk/>
            <pc:sldMk cId="3074682" sldId="423"/>
            <ac:spMk id="4" creationId="{6ADC7846-4122-990F-6C1E-553437C36D81}"/>
          </ac:spMkLst>
        </pc:spChg>
        <pc:spChg chg="mod">
          <ac:chgData name="Tyler Reavis" userId="908fe49d-60fa-4c29-951e-383640e4f671" providerId="ADAL" clId="{3EB008F7-8DFF-CD49-B902-14DDE6ED41EB}" dt="2024-12-17T14:34:30.539" v="5462" actId="1036"/>
          <ac:spMkLst>
            <pc:docMk/>
            <pc:sldMk cId="3074682" sldId="423"/>
            <ac:spMk id="5" creationId="{146745D8-7E6A-093C-2CB4-1C4AFE0716D3}"/>
          </ac:spMkLst>
        </pc:spChg>
        <pc:spChg chg="mod">
          <ac:chgData name="Tyler Reavis" userId="908fe49d-60fa-4c29-951e-383640e4f671" providerId="ADAL" clId="{3EB008F7-8DFF-CD49-B902-14DDE6ED41EB}" dt="2024-12-17T15:37:28.516" v="5656" actId="114"/>
          <ac:spMkLst>
            <pc:docMk/>
            <pc:sldMk cId="3074682" sldId="423"/>
            <ac:spMk id="7" creationId="{24F770D0-8AAF-A7FD-1CFD-5B4205559890}"/>
          </ac:spMkLst>
        </pc:spChg>
        <pc:spChg chg="mod">
          <ac:chgData name="Tyler Reavis" userId="908fe49d-60fa-4c29-951e-383640e4f671" providerId="ADAL" clId="{3EB008F7-8DFF-CD49-B902-14DDE6ED41EB}" dt="2024-12-17T15:10:43.497" v="5532" actId="1035"/>
          <ac:spMkLst>
            <pc:docMk/>
            <pc:sldMk cId="3074682" sldId="423"/>
            <ac:spMk id="10" creationId="{E755A51E-3ACD-B87F-AC39-A5A6CDDB4422}"/>
          </ac:spMkLst>
        </pc:spChg>
        <pc:spChg chg="add mod">
          <ac:chgData name="Tyler Reavis" userId="908fe49d-60fa-4c29-951e-383640e4f671" providerId="ADAL" clId="{3EB008F7-8DFF-CD49-B902-14DDE6ED41EB}" dt="2024-12-17T14:35:32.306" v="5509" actId="14100"/>
          <ac:spMkLst>
            <pc:docMk/>
            <pc:sldMk cId="3074682" sldId="423"/>
            <ac:spMk id="12" creationId="{52B3A637-C18D-5749-24E4-9B6D8E6066E9}"/>
          </ac:spMkLst>
        </pc:spChg>
        <pc:graphicFrameChg chg="add mod">
          <ac:chgData name="Tyler Reavis" userId="908fe49d-60fa-4c29-951e-383640e4f671" providerId="ADAL" clId="{3EB008F7-8DFF-CD49-B902-14DDE6ED41EB}" dt="2024-12-17T14:22:27.092" v="5340"/>
          <ac:graphicFrameMkLst>
            <pc:docMk/>
            <pc:sldMk cId="3074682" sldId="423"/>
            <ac:graphicFrameMk id="3" creationId="{6DA9926E-152D-195F-91CC-9393C2CF4211}"/>
          </ac:graphicFrameMkLst>
        </pc:graphicFrameChg>
      </pc:sldChg>
      <pc:sldChg chg="modSp mod ord">
        <pc:chgData name="Tyler Reavis" userId="908fe49d-60fa-4c29-951e-383640e4f671" providerId="ADAL" clId="{3EB008F7-8DFF-CD49-B902-14DDE6ED41EB}" dt="2024-12-20T14:48:49.973" v="9539" actId="20577"/>
        <pc:sldMkLst>
          <pc:docMk/>
          <pc:sldMk cId="485309458" sldId="424"/>
        </pc:sldMkLst>
        <pc:spChg chg="mod">
          <ac:chgData name="Tyler Reavis" userId="908fe49d-60fa-4c29-951e-383640e4f671" providerId="ADAL" clId="{3EB008F7-8DFF-CD49-B902-14DDE6ED41EB}" dt="2024-12-16T18:40:28.087" v="3227" actId="20577"/>
          <ac:spMkLst>
            <pc:docMk/>
            <pc:sldMk cId="485309458" sldId="424"/>
            <ac:spMk id="6" creationId="{883140D0-0D13-21CD-7EFB-C61B5A7FCB12}"/>
          </ac:spMkLst>
        </pc:spChg>
        <pc:spChg chg="mod">
          <ac:chgData name="Tyler Reavis" userId="908fe49d-60fa-4c29-951e-383640e4f671" providerId="ADAL" clId="{3EB008F7-8DFF-CD49-B902-14DDE6ED41EB}" dt="2024-12-20T14:48:49.973" v="9539" actId="20577"/>
          <ac:spMkLst>
            <pc:docMk/>
            <pc:sldMk cId="485309458" sldId="424"/>
            <ac:spMk id="7" creationId="{1B08F4DF-669C-FDAE-D525-59CE1D7561EB}"/>
          </ac:spMkLst>
        </pc:spChg>
        <pc:spChg chg="mod">
          <ac:chgData name="Tyler Reavis" userId="908fe49d-60fa-4c29-951e-383640e4f671" providerId="ADAL" clId="{3EB008F7-8DFF-CD49-B902-14DDE6ED41EB}" dt="2024-12-16T18:41:13.485" v="3334" actId="1036"/>
          <ac:spMkLst>
            <pc:docMk/>
            <pc:sldMk cId="485309458" sldId="424"/>
            <ac:spMk id="10" creationId="{E14925BA-8A00-69CC-D46C-F1912A0E2CE2}"/>
          </ac:spMkLst>
        </pc:spChg>
      </pc:sldChg>
      <pc:sldChg chg="del">
        <pc:chgData name="Tyler Reavis" userId="908fe49d-60fa-4c29-951e-383640e4f671" providerId="ADAL" clId="{3EB008F7-8DFF-CD49-B902-14DDE6ED41EB}" dt="2024-12-16T18:38:43.514" v="3216" actId="2696"/>
        <pc:sldMkLst>
          <pc:docMk/>
          <pc:sldMk cId="3580146000" sldId="425"/>
        </pc:sldMkLst>
      </pc:sldChg>
      <pc:sldChg chg="del">
        <pc:chgData name="Tyler Reavis" userId="908fe49d-60fa-4c29-951e-383640e4f671" providerId="ADAL" clId="{3EB008F7-8DFF-CD49-B902-14DDE6ED41EB}" dt="2024-12-16T18:38:49.968" v="3217" actId="2696"/>
        <pc:sldMkLst>
          <pc:docMk/>
          <pc:sldMk cId="1624400512" sldId="426"/>
        </pc:sldMkLst>
      </pc:sldChg>
      <pc:sldChg chg="del">
        <pc:chgData name="Tyler Reavis" userId="908fe49d-60fa-4c29-951e-383640e4f671" providerId="ADAL" clId="{3EB008F7-8DFF-CD49-B902-14DDE6ED41EB}" dt="2024-12-16T16:43:16.888" v="1486" actId="2696"/>
        <pc:sldMkLst>
          <pc:docMk/>
          <pc:sldMk cId="1962699074" sldId="427"/>
        </pc:sldMkLst>
      </pc:sldChg>
      <pc:sldChg chg="new del">
        <pc:chgData name="Tyler Reavis" userId="908fe49d-60fa-4c29-951e-383640e4f671" providerId="ADAL" clId="{3EB008F7-8DFF-CD49-B902-14DDE6ED41EB}" dt="2024-12-16T14:00:03.435" v="1" actId="680"/>
        <pc:sldMkLst>
          <pc:docMk/>
          <pc:sldMk cId="992155394" sldId="428"/>
        </pc:sldMkLst>
      </pc:sldChg>
      <pc:sldChg chg="addSp modSp new mod">
        <pc:chgData name="Tyler Reavis" userId="908fe49d-60fa-4c29-951e-383640e4f671" providerId="ADAL" clId="{3EB008F7-8DFF-CD49-B902-14DDE6ED41EB}" dt="2024-12-16T14:32:59.886" v="144" actId="313"/>
        <pc:sldMkLst>
          <pc:docMk/>
          <pc:sldMk cId="2651117276" sldId="428"/>
        </pc:sldMkLst>
        <pc:spChg chg="mod">
          <ac:chgData name="Tyler Reavis" userId="908fe49d-60fa-4c29-951e-383640e4f671" providerId="ADAL" clId="{3EB008F7-8DFF-CD49-B902-14DDE6ED41EB}" dt="2024-12-16T14:32:34.562" v="93" actId="1035"/>
          <ac:spMkLst>
            <pc:docMk/>
            <pc:sldMk cId="2651117276" sldId="428"/>
            <ac:spMk id="2" creationId="{33C1304B-8C52-3D76-40C8-23721A929093}"/>
          </ac:spMkLst>
        </pc:spChg>
        <pc:spChg chg="add mod">
          <ac:chgData name="Tyler Reavis" userId="908fe49d-60fa-4c29-951e-383640e4f671" providerId="ADAL" clId="{3EB008F7-8DFF-CD49-B902-14DDE6ED41EB}" dt="2024-12-16T14:32:59.886" v="144" actId="313"/>
          <ac:spMkLst>
            <pc:docMk/>
            <pc:sldMk cId="2651117276" sldId="428"/>
            <ac:spMk id="5" creationId="{3DA7A87B-0F27-82CE-4389-5CA4BA11DE49}"/>
          </ac:spMkLst>
        </pc:spChg>
        <pc:spChg chg="add mod">
          <ac:chgData name="Tyler Reavis" userId="908fe49d-60fa-4c29-951e-383640e4f671" providerId="ADAL" clId="{3EB008F7-8DFF-CD49-B902-14DDE6ED41EB}" dt="2024-12-16T14:32:46.032" v="106" actId="20577"/>
          <ac:spMkLst>
            <pc:docMk/>
            <pc:sldMk cId="2651117276" sldId="428"/>
            <ac:spMk id="7" creationId="{A59B4999-C8AC-7119-BCA8-FBA300AF3746}"/>
          </ac:spMkLst>
        </pc:spChg>
        <pc:graphicFrameChg chg="add mod">
          <ac:chgData name="Tyler Reavis" userId="908fe49d-60fa-4c29-951e-383640e4f671" providerId="ADAL" clId="{3EB008F7-8DFF-CD49-B902-14DDE6ED41EB}" dt="2024-12-16T14:23:43.247" v="20"/>
          <ac:graphicFrameMkLst>
            <pc:docMk/>
            <pc:sldMk cId="2651117276" sldId="428"/>
            <ac:graphicFrameMk id="4" creationId="{80850F79-4A22-D563-C0B5-D65A8B87EAA7}"/>
          </ac:graphicFrameMkLst>
        </pc:graphicFrameChg>
        <pc:graphicFrameChg chg="add mod">
          <ac:chgData name="Tyler Reavis" userId="908fe49d-60fa-4c29-951e-383640e4f671" providerId="ADAL" clId="{3EB008F7-8DFF-CD49-B902-14DDE6ED41EB}" dt="2024-12-16T14:32:17.983" v="88" actId="207"/>
          <ac:graphicFrameMkLst>
            <pc:docMk/>
            <pc:sldMk cId="2651117276" sldId="428"/>
            <ac:graphicFrameMk id="6" creationId="{0AC8E275-9F6B-0E65-F59E-3F80B9D39B6C}"/>
          </ac:graphicFrameMkLst>
        </pc:graphicFrameChg>
      </pc:sldChg>
      <pc:sldChg chg="addSp delSp modSp add mod ord">
        <pc:chgData name="Tyler Reavis" userId="908fe49d-60fa-4c29-951e-383640e4f671" providerId="ADAL" clId="{3EB008F7-8DFF-CD49-B902-14DDE6ED41EB}" dt="2024-12-20T14:55:52.130" v="9571" actId="1037"/>
        <pc:sldMkLst>
          <pc:docMk/>
          <pc:sldMk cId="454941192" sldId="429"/>
        </pc:sldMkLst>
        <pc:spChg chg="mod">
          <ac:chgData name="Tyler Reavis" userId="908fe49d-60fa-4c29-951e-383640e4f671" providerId="ADAL" clId="{3EB008F7-8DFF-CD49-B902-14DDE6ED41EB}" dt="2024-12-20T14:55:24.522" v="9567" actId="1036"/>
          <ac:spMkLst>
            <pc:docMk/>
            <pc:sldMk cId="454941192" sldId="429"/>
            <ac:spMk id="2" creationId="{4EF3655C-2684-B004-692E-8BAAD969E226}"/>
          </ac:spMkLst>
        </pc:spChg>
        <pc:spChg chg="mod">
          <ac:chgData name="Tyler Reavis" userId="908fe49d-60fa-4c29-951e-383640e4f671" providerId="ADAL" clId="{3EB008F7-8DFF-CD49-B902-14DDE6ED41EB}" dt="2024-12-20T14:55:52.130" v="9571" actId="1037"/>
          <ac:spMkLst>
            <pc:docMk/>
            <pc:sldMk cId="454941192" sldId="429"/>
            <ac:spMk id="5" creationId="{4BC6D9B0-5619-6774-526E-30838721CA48}"/>
          </ac:spMkLst>
        </pc:spChg>
        <pc:spChg chg="mod">
          <ac:chgData name="Tyler Reavis" userId="908fe49d-60fa-4c29-951e-383640e4f671" providerId="ADAL" clId="{3EB008F7-8DFF-CD49-B902-14DDE6ED41EB}" dt="2024-12-20T14:55:28.809" v="9568" actId="1035"/>
          <ac:spMkLst>
            <pc:docMk/>
            <pc:sldMk cId="454941192" sldId="429"/>
            <ac:spMk id="7" creationId="{24EA2EB3-7551-BB1B-F0C2-94F705CF0EBF}"/>
          </ac:spMkLst>
        </pc:spChg>
        <pc:spChg chg="add mod">
          <ac:chgData name="Tyler Reavis" userId="908fe49d-60fa-4c29-951e-383640e4f671" providerId="ADAL" clId="{3EB008F7-8DFF-CD49-B902-14DDE6ED41EB}" dt="2024-12-16T20:38:26.191" v="4091" actId="1076"/>
          <ac:spMkLst>
            <pc:docMk/>
            <pc:sldMk cId="454941192" sldId="429"/>
            <ac:spMk id="12" creationId="{87412611-D77A-387A-AFDF-E07B4FDA5CC6}"/>
          </ac:spMkLst>
        </pc:spChg>
        <pc:spChg chg="add mod">
          <ac:chgData name="Tyler Reavis" userId="908fe49d-60fa-4c29-951e-383640e4f671" providerId="ADAL" clId="{3EB008F7-8DFF-CD49-B902-14DDE6ED41EB}" dt="2024-12-16T20:38:26.191" v="4091" actId="1076"/>
          <ac:spMkLst>
            <pc:docMk/>
            <pc:sldMk cId="454941192" sldId="429"/>
            <ac:spMk id="13" creationId="{58FB7816-4CCE-4804-D4FB-9121835F63FC}"/>
          </ac:spMkLst>
        </pc:spChg>
        <pc:spChg chg="add mod">
          <ac:chgData name="Tyler Reavis" userId="908fe49d-60fa-4c29-951e-383640e4f671" providerId="ADAL" clId="{3EB008F7-8DFF-CD49-B902-14DDE6ED41EB}" dt="2024-12-16T20:38:26.191" v="4091" actId="1076"/>
          <ac:spMkLst>
            <pc:docMk/>
            <pc:sldMk cId="454941192" sldId="429"/>
            <ac:spMk id="14" creationId="{0D60BEF7-1CCE-AFA4-9D23-C5A3281150DB}"/>
          </ac:spMkLst>
        </pc:spChg>
        <pc:spChg chg="add mod">
          <ac:chgData name="Tyler Reavis" userId="908fe49d-60fa-4c29-951e-383640e4f671" providerId="ADAL" clId="{3EB008F7-8DFF-CD49-B902-14DDE6ED41EB}" dt="2024-12-16T20:38:58.753" v="4098" actId="1076"/>
          <ac:spMkLst>
            <pc:docMk/>
            <pc:sldMk cId="454941192" sldId="429"/>
            <ac:spMk id="15" creationId="{BEB2A757-B673-0E91-E73F-E03E0391277F}"/>
          </ac:spMkLst>
        </pc:spChg>
        <pc:spChg chg="add mod">
          <ac:chgData name="Tyler Reavis" userId="908fe49d-60fa-4c29-951e-383640e4f671" providerId="ADAL" clId="{3EB008F7-8DFF-CD49-B902-14DDE6ED41EB}" dt="2024-12-16T20:39:03.662" v="4102" actId="20577"/>
          <ac:spMkLst>
            <pc:docMk/>
            <pc:sldMk cId="454941192" sldId="429"/>
            <ac:spMk id="16" creationId="{99E51071-72EC-9338-0003-7C7542DEA789}"/>
          </ac:spMkLst>
        </pc:spChg>
        <pc:spChg chg="add mod">
          <ac:chgData name="Tyler Reavis" userId="908fe49d-60fa-4c29-951e-383640e4f671" providerId="ADAL" clId="{3EB008F7-8DFF-CD49-B902-14DDE6ED41EB}" dt="2024-12-16T20:39:39.438" v="4159" actId="20577"/>
          <ac:spMkLst>
            <pc:docMk/>
            <pc:sldMk cId="454941192" sldId="429"/>
            <ac:spMk id="17" creationId="{CFA5FBE1-5EEF-689F-9516-4B0453CFDD37}"/>
          </ac:spMkLst>
        </pc:spChg>
        <pc:graphicFrameChg chg="mod">
          <ac:chgData name="Tyler Reavis" userId="908fe49d-60fa-4c29-951e-383640e4f671" providerId="ADAL" clId="{3EB008F7-8DFF-CD49-B902-14DDE6ED41EB}" dt="2024-12-16T20:36:50.885" v="4004"/>
          <ac:graphicFrameMkLst>
            <pc:docMk/>
            <pc:sldMk cId="454941192" sldId="429"/>
            <ac:graphicFrameMk id="4" creationId="{65FF6A6C-170E-CC48-85E6-F5B3057ED7A4}"/>
          </ac:graphicFrameMkLst>
        </pc:graphicFrameChg>
        <pc:graphicFrameChg chg="add mod">
          <ac:chgData name="Tyler Reavis" userId="908fe49d-60fa-4c29-951e-383640e4f671" providerId="ADAL" clId="{3EB008F7-8DFF-CD49-B902-14DDE6ED41EB}" dt="2024-12-16T20:38:39.348" v="4095" actId="14100"/>
          <ac:graphicFrameMkLst>
            <pc:docMk/>
            <pc:sldMk cId="454941192" sldId="429"/>
            <ac:graphicFrameMk id="8" creationId="{5E643A67-9D82-FFF2-8055-55D749C63045}"/>
          </ac:graphicFrameMkLst>
        </pc:graphicFrameChg>
      </pc:sldChg>
      <pc:sldChg chg="addSp delSp modSp add mod ord">
        <pc:chgData name="Tyler Reavis" userId="908fe49d-60fa-4c29-951e-383640e4f671" providerId="ADAL" clId="{3EB008F7-8DFF-CD49-B902-14DDE6ED41EB}" dt="2024-12-20T15:01:07.170" v="9597" actId="1036"/>
        <pc:sldMkLst>
          <pc:docMk/>
          <pc:sldMk cId="3435299274" sldId="430"/>
        </pc:sldMkLst>
        <pc:spChg chg="mod">
          <ac:chgData name="Tyler Reavis" userId="908fe49d-60fa-4c29-951e-383640e4f671" providerId="ADAL" clId="{3EB008F7-8DFF-CD49-B902-14DDE6ED41EB}" dt="2024-12-20T15:01:07.170" v="9597" actId="1036"/>
          <ac:spMkLst>
            <pc:docMk/>
            <pc:sldMk cId="3435299274" sldId="430"/>
            <ac:spMk id="2" creationId="{8C529760-DDF0-1A28-36E6-BC85FAAFF5E0}"/>
          </ac:spMkLst>
        </pc:spChg>
        <pc:spChg chg="mod">
          <ac:chgData name="Tyler Reavis" userId="908fe49d-60fa-4c29-951e-383640e4f671" providerId="ADAL" clId="{3EB008F7-8DFF-CD49-B902-14DDE6ED41EB}" dt="2024-12-16T15:13:00.004" v="576" actId="14100"/>
          <ac:spMkLst>
            <pc:docMk/>
            <pc:sldMk cId="3435299274" sldId="430"/>
            <ac:spMk id="5" creationId="{BBDA2F4F-F8EA-D496-E357-DD625CA88F46}"/>
          </ac:spMkLst>
        </pc:spChg>
        <pc:spChg chg="add mod">
          <ac:chgData name="Tyler Reavis" userId="908fe49d-60fa-4c29-951e-383640e4f671" providerId="ADAL" clId="{3EB008F7-8DFF-CD49-B902-14DDE6ED41EB}" dt="2024-12-17T13:52:08.120" v="5232"/>
          <ac:spMkLst>
            <pc:docMk/>
            <pc:sldMk cId="3435299274" sldId="430"/>
            <ac:spMk id="9" creationId="{2598DAE7-AD36-CEDF-8863-F553FF4C3A4F}"/>
          </ac:spMkLst>
        </pc:spChg>
        <pc:spChg chg="add mod">
          <ac:chgData name="Tyler Reavis" userId="908fe49d-60fa-4c29-951e-383640e4f671" providerId="ADAL" clId="{3EB008F7-8DFF-CD49-B902-14DDE6ED41EB}" dt="2024-12-17T13:52:59.967" v="5258" actId="404"/>
          <ac:spMkLst>
            <pc:docMk/>
            <pc:sldMk cId="3435299274" sldId="430"/>
            <ac:spMk id="10" creationId="{1FA3B45B-5FCB-A84A-4BCC-EB2860BA1FD6}"/>
          </ac:spMkLst>
        </pc:spChg>
        <pc:spChg chg="add mod">
          <ac:chgData name="Tyler Reavis" userId="908fe49d-60fa-4c29-951e-383640e4f671" providerId="ADAL" clId="{3EB008F7-8DFF-CD49-B902-14DDE6ED41EB}" dt="2024-12-17T13:53:40.375" v="5301" actId="20577"/>
          <ac:spMkLst>
            <pc:docMk/>
            <pc:sldMk cId="3435299274" sldId="430"/>
            <ac:spMk id="11" creationId="{8AE1911A-9F54-6DE9-42D9-0E4AEFBA7807}"/>
          </ac:spMkLst>
        </pc:spChg>
        <pc:spChg chg="add mod">
          <ac:chgData name="Tyler Reavis" userId="908fe49d-60fa-4c29-951e-383640e4f671" providerId="ADAL" clId="{3EB008F7-8DFF-CD49-B902-14DDE6ED41EB}" dt="2024-12-17T13:52:08.120" v="5232"/>
          <ac:spMkLst>
            <pc:docMk/>
            <pc:sldMk cId="3435299274" sldId="430"/>
            <ac:spMk id="12" creationId="{6E3470D7-5E53-D003-78C7-DE2D0AA247FF}"/>
          </ac:spMkLst>
        </pc:spChg>
        <pc:spChg chg="add mod">
          <ac:chgData name="Tyler Reavis" userId="908fe49d-60fa-4c29-951e-383640e4f671" providerId="ADAL" clId="{3EB008F7-8DFF-CD49-B902-14DDE6ED41EB}" dt="2024-12-17T13:52:52.917" v="5255" actId="404"/>
          <ac:spMkLst>
            <pc:docMk/>
            <pc:sldMk cId="3435299274" sldId="430"/>
            <ac:spMk id="13" creationId="{259DAA0E-F00C-1964-E520-8C3D49306C1B}"/>
          </ac:spMkLst>
        </pc:spChg>
        <pc:spChg chg="add mod">
          <ac:chgData name="Tyler Reavis" userId="908fe49d-60fa-4c29-951e-383640e4f671" providerId="ADAL" clId="{3EB008F7-8DFF-CD49-B902-14DDE6ED41EB}" dt="2024-12-17T13:53:47.070" v="5302"/>
          <ac:spMkLst>
            <pc:docMk/>
            <pc:sldMk cId="3435299274" sldId="430"/>
            <ac:spMk id="14" creationId="{B6068FA9-B0BE-DDC6-585B-A7CACAC49AED}"/>
          </ac:spMkLst>
        </pc:spChg>
        <pc:spChg chg="add mod">
          <ac:chgData name="Tyler Reavis" userId="908fe49d-60fa-4c29-951e-383640e4f671" providerId="ADAL" clId="{3EB008F7-8DFF-CD49-B902-14DDE6ED41EB}" dt="2024-12-17T13:52:08.120" v="5232"/>
          <ac:spMkLst>
            <pc:docMk/>
            <pc:sldMk cId="3435299274" sldId="430"/>
            <ac:spMk id="15" creationId="{CD218C67-ABC0-0FF8-4A4F-9A5FC289EA30}"/>
          </ac:spMkLst>
        </pc:spChg>
        <pc:spChg chg="add mod">
          <ac:chgData name="Tyler Reavis" userId="908fe49d-60fa-4c29-951e-383640e4f671" providerId="ADAL" clId="{3EB008F7-8DFF-CD49-B902-14DDE6ED41EB}" dt="2024-12-17T13:52:45.484" v="5252" actId="404"/>
          <ac:spMkLst>
            <pc:docMk/>
            <pc:sldMk cId="3435299274" sldId="430"/>
            <ac:spMk id="16" creationId="{7548F344-F657-62E7-0262-348152AE167E}"/>
          </ac:spMkLst>
        </pc:spChg>
        <pc:spChg chg="add mod">
          <ac:chgData name="Tyler Reavis" userId="908fe49d-60fa-4c29-951e-383640e4f671" providerId="ADAL" clId="{3EB008F7-8DFF-CD49-B902-14DDE6ED41EB}" dt="2024-12-17T13:53:51.757" v="5303"/>
          <ac:spMkLst>
            <pc:docMk/>
            <pc:sldMk cId="3435299274" sldId="430"/>
            <ac:spMk id="17" creationId="{9B12BB9F-D80F-328F-BB18-4E28AC6388DA}"/>
          </ac:spMkLst>
        </pc:spChg>
        <pc:graphicFrameChg chg="mod">
          <ac:chgData name="Tyler Reavis" userId="908fe49d-60fa-4c29-951e-383640e4f671" providerId="ADAL" clId="{3EB008F7-8DFF-CD49-B902-14DDE6ED41EB}" dt="2024-12-17T13:51:42.205" v="5231"/>
          <ac:graphicFrameMkLst>
            <pc:docMk/>
            <pc:sldMk cId="3435299274" sldId="430"/>
            <ac:graphicFrameMk id="8" creationId="{3A9D3B20-400C-7E64-E834-EE3427CC5C0C}"/>
          </ac:graphicFrameMkLst>
        </pc:graphicFrameChg>
      </pc:sldChg>
      <pc:sldChg chg="modSp add mod ord">
        <pc:chgData name="Tyler Reavis" userId="908fe49d-60fa-4c29-951e-383640e4f671" providerId="ADAL" clId="{3EB008F7-8DFF-CD49-B902-14DDE6ED41EB}" dt="2024-12-18T16:43:21.949" v="7299" actId="20577"/>
        <pc:sldMkLst>
          <pc:docMk/>
          <pc:sldMk cId="842104852" sldId="431"/>
        </pc:sldMkLst>
        <pc:spChg chg="mod">
          <ac:chgData name="Tyler Reavis" userId="908fe49d-60fa-4c29-951e-383640e4f671" providerId="ADAL" clId="{3EB008F7-8DFF-CD49-B902-14DDE6ED41EB}" dt="2024-12-18T16:43:21.949" v="7299" actId="20577"/>
          <ac:spMkLst>
            <pc:docMk/>
            <pc:sldMk cId="842104852" sldId="431"/>
            <ac:spMk id="2" creationId="{7079E8FF-9F15-B762-D9CE-4130E06D2486}"/>
          </ac:spMkLst>
        </pc:spChg>
      </pc:sldChg>
      <pc:sldChg chg="addSp delSp modSp add del mod ord">
        <pc:chgData name="Tyler Reavis" userId="908fe49d-60fa-4c29-951e-383640e4f671" providerId="ADAL" clId="{3EB008F7-8DFF-CD49-B902-14DDE6ED41EB}" dt="2024-12-19T15:40:39.958" v="8047" actId="2696"/>
        <pc:sldMkLst>
          <pc:docMk/>
          <pc:sldMk cId="1674782738" sldId="432"/>
        </pc:sldMkLst>
      </pc:sldChg>
      <pc:sldChg chg="add">
        <pc:chgData name="Tyler Reavis" userId="908fe49d-60fa-4c29-951e-383640e4f671" providerId="ADAL" clId="{3EB008F7-8DFF-CD49-B902-14DDE6ED41EB}" dt="2024-12-19T15:40:42.699" v="8048"/>
        <pc:sldMkLst>
          <pc:docMk/>
          <pc:sldMk cId="2061683605" sldId="432"/>
        </pc:sldMkLst>
      </pc:sldChg>
      <pc:sldChg chg="addSp delSp modSp add mod ord modClrScheme chgLayout">
        <pc:chgData name="Tyler Reavis" userId="908fe49d-60fa-4c29-951e-383640e4f671" providerId="ADAL" clId="{3EB008F7-8DFF-CD49-B902-14DDE6ED41EB}" dt="2024-12-18T16:38:45.636" v="7214" actId="20578"/>
        <pc:sldMkLst>
          <pc:docMk/>
          <pc:sldMk cId="2485485294" sldId="433"/>
        </pc:sldMkLst>
        <pc:spChg chg="mod ord">
          <ac:chgData name="Tyler Reavis" userId="908fe49d-60fa-4c29-951e-383640e4f671" providerId="ADAL" clId="{3EB008F7-8DFF-CD49-B902-14DDE6ED41EB}" dt="2024-12-16T20:50:28.780" v="4549" actId="14100"/>
          <ac:spMkLst>
            <pc:docMk/>
            <pc:sldMk cId="2485485294" sldId="433"/>
            <ac:spMk id="2" creationId="{9AE46F87-77B4-3A25-6531-A0750CD1072C}"/>
          </ac:spMkLst>
        </pc:spChg>
        <pc:spChg chg="mod ord">
          <ac:chgData name="Tyler Reavis" userId="908fe49d-60fa-4c29-951e-383640e4f671" providerId="ADAL" clId="{3EB008F7-8DFF-CD49-B902-14DDE6ED41EB}" dt="2024-12-16T20:49:41.531" v="4540" actId="700"/>
          <ac:spMkLst>
            <pc:docMk/>
            <pc:sldMk cId="2485485294" sldId="433"/>
            <ac:spMk id="3" creationId="{D6F32D6A-7156-168A-CCB3-2B1F3922ADDC}"/>
          </ac:spMkLst>
        </pc:spChg>
        <pc:spChg chg="mod">
          <ac:chgData name="Tyler Reavis" userId="908fe49d-60fa-4c29-951e-383640e4f671" providerId="ADAL" clId="{3EB008F7-8DFF-CD49-B902-14DDE6ED41EB}" dt="2024-12-16T15:34:00.261" v="897" actId="14100"/>
          <ac:spMkLst>
            <pc:docMk/>
            <pc:sldMk cId="2485485294" sldId="433"/>
            <ac:spMk id="5" creationId="{DB06506A-5F58-872C-95BE-A127D94D8734}"/>
          </ac:spMkLst>
        </pc:spChg>
        <pc:spChg chg="add mod">
          <ac:chgData name="Tyler Reavis" userId="908fe49d-60fa-4c29-951e-383640e4f671" providerId="ADAL" clId="{3EB008F7-8DFF-CD49-B902-14DDE6ED41EB}" dt="2024-12-16T20:51:10.271" v="4558"/>
          <ac:spMkLst>
            <pc:docMk/>
            <pc:sldMk cId="2485485294" sldId="433"/>
            <ac:spMk id="9" creationId="{FD0D7C3B-7C55-7C5F-C7C9-95DBDDE9DA3F}"/>
          </ac:spMkLst>
        </pc:spChg>
        <pc:spChg chg="add mod">
          <ac:chgData name="Tyler Reavis" userId="908fe49d-60fa-4c29-951e-383640e4f671" providerId="ADAL" clId="{3EB008F7-8DFF-CD49-B902-14DDE6ED41EB}" dt="2024-12-16T20:51:22.342" v="4572" actId="20577"/>
          <ac:spMkLst>
            <pc:docMk/>
            <pc:sldMk cId="2485485294" sldId="433"/>
            <ac:spMk id="10" creationId="{3EBE913A-FC5E-DA69-7282-57B434B86B4F}"/>
          </ac:spMkLst>
        </pc:spChg>
        <pc:spChg chg="add mod">
          <ac:chgData name="Tyler Reavis" userId="908fe49d-60fa-4c29-951e-383640e4f671" providerId="ADAL" clId="{3EB008F7-8DFF-CD49-B902-14DDE6ED41EB}" dt="2024-12-16T20:51:34.317" v="4611" actId="20577"/>
          <ac:spMkLst>
            <pc:docMk/>
            <pc:sldMk cId="2485485294" sldId="433"/>
            <ac:spMk id="11" creationId="{7F651C9D-C217-83A0-B60F-4AD66BFF913E}"/>
          </ac:spMkLst>
        </pc:spChg>
        <pc:spChg chg="add mod">
          <ac:chgData name="Tyler Reavis" userId="908fe49d-60fa-4c29-951e-383640e4f671" providerId="ADAL" clId="{3EB008F7-8DFF-CD49-B902-14DDE6ED41EB}" dt="2024-12-16T20:51:10.271" v="4558"/>
          <ac:spMkLst>
            <pc:docMk/>
            <pc:sldMk cId="2485485294" sldId="433"/>
            <ac:spMk id="12" creationId="{512E53B5-A703-BD7E-AB7D-4D0504DB3E45}"/>
          </ac:spMkLst>
        </pc:spChg>
        <pc:spChg chg="add mod">
          <ac:chgData name="Tyler Reavis" userId="908fe49d-60fa-4c29-951e-383640e4f671" providerId="ADAL" clId="{3EB008F7-8DFF-CD49-B902-14DDE6ED41EB}" dt="2024-12-16T20:51:46.791" v="4619" actId="20577"/>
          <ac:spMkLst>
            <pc:docMk/>
            <pc:sldMk cId="2485485294" sldId="433"/>
            <ac:spMk id="13" creationId="{19AC7732-23E2-BB09-792B-575AFB72F54D}"/>
          </ac:spMkLst>
        </pc:spChg>
        <pc:spChg chg="add mod">
          <ac:chgData name="Tyler Reavis" userId="908fe49d-60fa-4c29-951e-383640e4f671" providerId="ADAL" clId="{3EB008F7-8DFF-CD49-B902-14DDE6ED41EB}" dt="2024-12-16T20:51:54.907" v="4654" actId="20577"/>
          <ac:spMkLst>
            <pc:docMk/>
            <pc:sldMk cId="2485485294" sldId="433"/>
            <ac:spMk id="14" creationId="{ADFE4CE5-F933-7939-2361-FD0FB0583A45}"/>
          </ac:spMkLst>
        </pc:spChg>
        <pc:graphicFrameChg chg="mod">
          <ac:chgData name="Tyler Reavis" userId="908fe49d-60fa-4c29-951e-383640e4f671" providerId="ADAL" clId="{3EB008F7-8DFF-CD49-B902-14DDE6ED41EB}" dt="2024-12-16T20:50:41.358" v="4557" actId="207"/>
          <ac:graphicFrameMkLst>
            <pc:docMk/>
            <pc:sldMk cId="2485485294" sldId="433"/>
            <ac:graphicFrameMk id="4" creationId="{F3471E4A-B2B1-3488-B649-962D7CE18A54}"/>
          </ac:graphicFrameMkLst>
        </pc:graphicFrameChg>
      </pc:sldChg>
      <pc:sldChg chg="addSp delSp modSp add mod ord">
        <pc:chgData name="Tyler Reavis" userId="908fe49d-60fa-4c29-951e-383640e4f671" providerId="ADAL" clId="{3EB008F7-8DFF-CD49-B902-14DDE6ED41EB}" dt="2024-12-20T15:06:52.356" v="9650" actId="1036"/>
        <pc:sldMkLst>
          <pc:docMk/>
          <pc:sldMk cId="1853552671" sldId="434"/>
        </pc:sldMkLst>
        <pc:spChg chg="mod">
          <ac:chgData name="Tyler Reavis" userId="908fe49d-60fa-4c29-951e-383640e4f671" providerId="ADAL" clId="{3EB008F7-8DFF-CD49-B902-14DDE6ED41EB}" dt="2024-12-20T15:06:52.356" v="9650" actId="1036"/>
          <ac:spMkLst>
            <pc:docMk/>
            <pc:sldMk cId="1853552671" sldId="434"/>
            <ac:spMk id="2" creationId="{F2DFB79F-80B7-BE5C-0B1E-C9C7D836D47E}"/>
          </ac:spMkLst>
        </pc:spChg>
        <pc:spChg chg="mod">
          <ac:chgData name="Tyler Reavis" userId="908fe49d-60fa-4c29-951e-383640e4f671" providerId="ADAL" clId="{3EB008F7-8DFF-CD49-B902-14DDE6ED41EB}" dt="2024-12-18T17:09:24.912" v="7555" actId="14100"/>
          <ac:spMkLst>
            <pc:docMk/>
            <pc:sldMk cId="1853552671" sldId="434"/>
            <ac:spMk id="5" creationId="{10B48334-8408-A9E1-E6D6-5DF3B4C8CD40}"/>
          </ac:spMkLst>
        </pc:spChg>
        <pc:spChg chg="add mod">
          <ac:chgData name="Tyler Reavis" userId="908fe49d-60fa-4c29-951e-383640e4f671" providerId="ADAL" clId="{3EB008F7-8DFF-CD49-B902-14DDE6ED41EB}" dt="2024-12-16T21:37:13.663" v="5124" actId="1037"/>
          <ac:spMkLst>
            <pc:docMk/>
            <pc:sldMk cId="1853552671" sldId="434"/>
            <ac:spMk id="28" creationId="{8CB19E67-34D4-F145-CEF0-42BBB0CD2267}"/>
          </ac:spMkLst>
        </pc:spChg>
        <pc:spChg chg="add mod">
          <ac:chgData name="Tyler Reavis" userId="908fe49d-60fa-4c29-951e-383640e4f671" providerId="ADAL" clId="{3EB008F7-8DFF-CD49-B902-14DDE6ED41EB}" dt="2024-12-17T13:48:29.329" v="5217" actId="1038"/>
          <ac:spMkLst>
            <pc:docMk/>
            <pc:sldMk cId="1853552671" sldId="434"/>
            <ac:spMk id="30" creationId="{CFE4F1DE-720D-71B7-FFE9-53F7C5F8F694}"/>
          </ac:spMkLst>
        </pc:spChg>
        <pc:spChg chg="add mod">
          <ac:chgData name="Tyler Reavis" userId="908fe49d-60fa-4c29-951e-383640e4f671" providerId="ADAL" clId="{3EB008F7-8DFF-CD49-B902-14DDE6ED41EB}" dt="2024-12-16T21:39:21.472" v="5182" actId="1076"/>
          <ac:spMkLst>
            <pc:docMk/>
            <pc:sldMk cId="1853552671" sldId="434"/>
            <ac:spMk id="32" creationId="{47C73206-1B87-CFB5-55EF-BE2A925272E1}"/>
          </ac:spMkLst>
        </pc:spChg>
        <pc:spChg chg="add mod">
          <ac:chgData name="Tyler Reavis" userId="908fe49d-60fa-4c29-951e-383640e4f671" providerId="ADAL" clId="{3EB008F7-8DFF-CD49-B902-14DDE6ED41EB}" dt="2024-12-17T13:48:37.686" v="5218" actId="1076"/>
          <ac:spMkLst>
            <pc:docMk/>
            <pc:sldMk cId="1853552671" sldId="434"/>
            <ac:spMk id="34" creationId="{2E4CA8A6-41E2-5F02-F303-E9E410580FFD}"/>
          </ac:spMkLst>
        </pc:spChg>
        <pc:spChg chg="add mod">
          <ac:chgData name="Tyler Reavis" userId="908fe49d-60fa-4c29-951e-383640e4f671" providerId="ADAL" clId="{3EB008F7-8DFF-CD49-B902-14DDE6ED41EB}" dt="2024-12-17T13:48:54.019" v="5221" actId="1076"/>
          <ac:spMkLst>
            <pc:docMk/>
            <pc:sldMk cId="1853552671" sldId="434"/>
            <ac:spMk id="35" creationId="{FD1180C6-2B5A-CAF6-41B1-969BF466129B}"/>
          </ac:spMkLst>
        </pc:spChg>
        <pc:graphicFrameChg chg="add mod">
          <ac:chgData name="Tyler Reavis" userId="908fe49d-60fa-4c29-951e-383640e4f671" providerId="ADAL" clId="{3EB008F7-8DFF-CD49-B902-14DDE6ED41EB}" dt="2024-12-17T13:48:58.854" v="5222" actId="1076"/>
          <ac:graphicFrameMkLst>
            <pc:docMk/>
            <pc:sldMk cId="1853552671" sldId="434"/>
            <ac:graphicFrameMk id="8" creationId="{BB49759F-B6AF-3FC2-C401-BCC0BB3917E3}"/>
          </ac:graphicFrameMkLst>
        </pc:graphicFrameChg>
        <pc:graphicFrameChg chg="add mod">
          <ac:chgData name="Tyler Reavis" userId="908fe49d-60fa-4c29-951e-383640e4f671" providerId="ADAL" clId="{3EB008F7-8DFF-CD49-B902-14DDE6ED41EB}" dt="2024-12-17T13:48:18.353" v="5208" actId="1076"/>
          <ac:graphicFrameMkLst>
            <pc:docMk/>
            <pc:sldMk cId="1853552671" sldId="434"/>
            <ac:graphicFrameMk id="26" creationId="{7A586C2E-E77A-8223-4992-F35D637AD544}"/>
          </ac:graphicFrameMkLst>
        </pc:graphicFrameChg>
        <pc:graphicFrameChg chg="add mod">
          <ac:chgData name="Tyler Reavis" userId="908fe49d-60fa-4c29-951e-383640e4f671" providerId="ADAL" clId="{3EB008F7-8DFF-CD49-B902-14DDE6ED41EB}" dt="2024-12-17T13:48:29.329" v="5217" actId="1038"/>
          <ac:graphicFrameMkLst>
            <pc:docMk/>
            <pc:sldMk cId="1853552671" sldId="434"/>
            <ac:graphicFrameMk id="29" creationId="{9F95EA7F-F28F-0682-0A2C-A09DB6665AF2}"/>
          </ac:graphicFrameMkLst>
        </pc:graphicFrameChg>
        <pc:graphicFrameChg chg="add mod">
          <ac:chgData name="Tyler Reavis" userId="908fe49d-60fa-4c29-951e-383640e4f671" providerId="ADAL" clId="{3EB008F7-8DFF-CD49-B902-14DDE6ED41EB}" dt="2024-12-17T13:48:11.529" v="5207" actId="1076"/>
          <ac:graphicFrameMkLst>
            <pc:docMk/>
            <pc:sldMk cId="1853552671" sldId="434"/>
            <ac:graphicFrameMk id="31" creationId="{0D9E59C8-C7C4-70D4-C84B-6EE357123D29}"/>
          </ac:graphicFrameMkLst>
        </pc:graphicFrameChg>
        <pc:graphicFrameChg chg="add mod">
          <ac:chgData name="Tyler Reavis" userId="908fe49d-60fa-4c29-951e-383640e4f671" providerId="ADAL" clId="{3EB008F7-8DFF-CD49-B902-14DDE6ED41EB}" dt="2024-12-17T13:48:44.055" v="5219" actId="1076"/>
          <ac:graphicFrameMkLst>
            <pc:docMk/>
            <pc:sldMk cId="1853552671" sldId="434"/>
            <ac:graphicFrameMk id="33" creationId="{216D897F-AC4A-D345-1AF9-72425AE0C6D3}"/>
          </ac:graphicFrameMkLst>
        </pc:graphicFrameChg>
      </pc:sldChg>
      <pc:sldChg chg="addSp delSp modSp add mod ord modClrScheme chgLayout">
        <pc:chgData name="Tyler Reavis" userId="908fe49d-60fa-4c29-951e-383640e4f671" providerId="ADAL" clId="{3EB008F7-8DFF-CD49-B902-14DDE6ED41EB}" dt="2024-12-20T15:07:01.457" v="9651" actId="1035"/>
        <pc:sldMkLst>
          <pc:docMk/>
          <pc:sldMk cId="1507819711" sldId="435"/>
        </pc:sldMkLst>
        <pc:spChg chg="mod ord">
          <ac:chgData name="Tyler Reavis" userId="908fe49d-60fa-4c29-951e-383640e4f671" providerId="ADAL" clId="{3EB008F7-8DFF-CD49-B902-14DDE6ED41EB}" dt="2024-12-20T15:07:01.457" v="9651" actId="1035"/>
          <ac:spMkLst>
            <pc:docMk/>
            <pc:sldMk cId="1507819711" sldId="435"/>
            <ac:spMk id="2" creationId="{69AC0BDC-1A5B-7F53-78E0-4526C787F10D}"/>
          </ac:spMkLst>
        </pc:spChg>
        <pc:spChg chg="mod ord">
          <ac:chgData name="Tyler Reavis" userId="908fe49d-60fa-4c29-951e-383640e4f671" providerId="ADAL" clId="{3EB008F7-8DFF-CD49-B902-14DDE6ED41EB}" dt="2024-12-16T20:54:46.442" v="4850" actId="700"/>
          <ac:spMkLst>
            <pc:docMk/>
            <pc:sldMk cId="1507819711" sldId="435"/>
            <ac:spMk id="3" creationId="{F0DA7A85-A0AA-0231-F305-F71BEC958088}"/>
          </ac:spMkLst>
        </pc:spChg>
        <pc:spChg chg="mod">
          <ac:chgData name="Tyler Reavis" userId="908fe49d-60fa-4c29-951e-383640e4f671" providerId="ADAL" clId="{3EB008F7-8DFF-CD49-B902-14DDE6ED41EB}" dt="2024-12-16T16:10:05.573" v="1202" actId="14100"/>
          <ac:spMkLst>
            <pc:docMk/>
            <pc:sldMk cId="1507819711" sldId="435"/>
            <ac:spMk id="5" creationId="{A50F2DB6-F4F9-ECB9-7372-4C2E89A3AF1D}"/>
          </ac:spMkLst>
        </pc:spChg>
        <pc:spChg chg="add mod">
          <ac:chgData name="Tyler Reavis" userId="908fe49d-60fa-4c29-951e-383640e4f671" providerId="ADAL" clId="{3EB008F7-8DFF-CD49-B902-14DDE6ED41EB}" dt="2024-12-16T20:55:12.509" v="4863"/>
          <ac:spMkLst>
            <pc:docMk/>
            <pc:sldMk cId="1507819711" sldId="435"/>
            <ac:spMk id="6" creationId="{69B05981-8B6C-5AE9-1E87-E079EB062449}"/>
          </ac:spMkLst>
        </pc:spChg>
        <pc:spChg chg="add mod">
          <ac:chgData name="Tyler Reavis" userId="908fe49d-60fa-4c29-951e-383640e4f671" providerId="ADAL" clId="{3EB008F7-8DFF-CD49-B902-14DDE6ED41EB}" dt="2024-12-16T20:55:14.931" v="4867" actId="20577"/>
          <ac:spMkLst>
            <pc:docMk/>
            <pc:sldMk cId="1507819711" sldId="435"/>
            <ac:spMk id="7" creationId="{E1E21064-2944-C2F9-559A-1BDC5832F195}"/>
          </ac:spMkLst>
        </pc:spChg>
        <pc:spChg chg="add mod">
          <ac:chgData name="Tyler Reavis" userId="908fe49d-60fa-4c29-951e-383640e4f671" providerId="ADAL" clId="{3EB008F7-8DFF-CD49-B902-14DDE6ED41EB}" dt="2024-12-16T20:55:30.014" v="4918" actId="20577"/>
          <ac:spMkLst>
            <pc:docMk/>
            <pc:sldMk cId="1507819711" sldId="435"/>
            <ac:spMk id="9" creationId="{8AEDC802-3354-02B5-10B6-10BEC3FB97A3}"/>
          </ac:spMkLst>
        </pc:spChg>
        <pc:spChg chg="add mod">
          <ac:chgData name="Tyler Reavis" userId="908fe49d-60fa-4c29-951e-383640e4f671" providerId="ADAL" clId="{3EB008F7-8DFF-CD49-B902-14DDE6ED41EB}" dt="2024-12-16T20:55:12.509" v="4863"/>
          <ac:spMkLst>
            <pc:docMk/>
            <pc:sldMk cId="1507819711" sldId="435"/>
            <ac:spMk id="10" creationId="{64197B15-CAFC-90C9-623F-1F6E1CF6AAB1}"/>
          </ac:spMkLst>
        </pc:spChg>
        <pc:spChg chg="add mod">
          <ac:chgData name="Tyler Reavis" userId="908fe49d-60fa-4c29-951e-383640e4f671" providerId="ADAL" clId="{3EB008F7-8DFF-CD49-B902-14DDE6ED41EB}" dt="2024-12-16T20:55:56.187" v="4964" actId="20577"/>
          <ac:spMkLst>
            <pc:docMk/>
            <pc:sldMk cId="1507819711" sldId="435"/>
            <ac:spMk id="11" creationId="{C6AD6A97-848E-CB7C-8385-5E67F005088D}"/>
          </ac:spMkLst>
        </pc:spChg>
        <pc:spChg chg="add mod">
          <ac:chgData name="Tyler Reavis" userId="908fe49d-60fa-4c29-951e-383640e4f671" providerId="ADAL" clId="{3EB008F7-8DFF-CD49-B902-14DDE6ED41EB}" dt="2024-12-16T20:55:52.121" v="4961" actId="20577"/>
          <ac:spMkLst>
            <pc:docMk/>
            <pc:sldMk cId="1507819711" sldId="435"/>
            <ac:spMk id="12" creationId="{13544E2C-22CC-2F0A-B4BD-782CC0DD6028}"/>
          </ac:spMkLst>
        </pc:spChg>
        <pc:graphicFrameChg chg="mod">
          <ac:chgData name="Tyler Reavis" userId="908fe49d-60fa-4c29-951e-383640e4f671" providerId="ADAL" clId="{3EB008F7-8DFF-CD49-B902-14DDE6ED41EB}" dt="2024-12-16T20:54:56.644" v="4854" actId="207"/>
          <ac:graphicFrameMkLst>
            <pc:docMk/>
            <pc:sldMk cId="1507819711" sldId="435"/>
            <ac:graphicFrameMk id="4" creationId="{7E873501-3675-71BC-AE66-A8F3CBB590BB}"/>
          </ac:graphicFrameMkLst>
        </pc:graphicFrameChg>
      </pc:sldChg>
      <pc:sldChg chg="delSp modSp add del mod ord">
        <pc:chgData name="Tyler Reavis" userId="908fe49d-60fa-4c29-951e-383640e4f671" providerId="ADAL" clId="{3EB008F7-8DFF-CD49-B902-14DDE6ED41EB}" dt="2024-12-19T15:37:08.253" v="7775" actId="2696"/>
        <pc:sldMkLst>
          <pc:docMk/>
          <pc:sldMk cId="1069243669" sldId="436"/>
        </pc:sldMkLst>
      </pc:sldChg>
      <pc:sldChg chg="modSp add mod">
        <pc:chgData name="Tyler Reavis" userId="908fe49d-60fa-4c29-951e-383640e4f671" providerId="ADAL" clId="{3EB008F7-8DFF-CD49-B902-14DDE6ED41EB}" dt="2024-12-19T15:37:29.823" v="7808" actId="14100"/>
        <pc:sldMkLst>
          <pc:docMk/>
          <pc:sldMk cId="2825087580" sldId="436"/>
        </pc:sldMkLst>
        <pc:spChg chg="mod">
          <ac:chgData name="Tyler Reavis" userId="908fe49d-60fa-4c29-951e-383640e4f671" providerId="ADAL" clId="{3EB008F7-8DFF-CD49-B902-14DDE6ED41EB}" dt="2024-12-19T15:37:29.823" v="7808" actId="14100"/>
          <ac:spMkLst>
            <pc:docMk/>
            <pc:sldMk cId="2825087580" sldId="436"/>
            <ac:spMk id="2" creationId="{9BB36414-AAD7-F3C9-FEB7-E786A05F13E8}"/>
          </ac:spMkLst>
        </pc:spChg>
      </pc:sldChg>
      <pc:sldChg chg="addSp delSp modSp add mod modClrScheme chgLayout">
        <pc:chgData name="Tyler Reavis" userId="908fe49d-60fa-4c29-951e-383640e4f671" providerId="ADAL" clId="{3EB008F7-8DFF-CD49-B902-14DDE6ED41EB}" dt="2024-12-18T17:10:08.617" v="7573" actId="20577"/>
        <pc:sldMkLst>
          <pc:docMk/>
          <pc:sldMk cId="3145372971" sldId="437"/>
        </pc:sldMkLst>
        <pc:spChg chg="mod ord">
          <ac:chgData name="Tyler Reavis" userId="908fe49d-60fa-4c29-951e-383640e4f671" providerId="ADAL" clId="{3EB008F7-8DFF-CD49-B902-14DDE6ED41EB}" dt="2024-12-16T19:19:39.656" v="3345" actId="1037"/>
          <ac:spMkLst>
            <pc:docMk/>
            <pc:sldMk cId="3145372971" sldId="437"/>
            <ac:spMk id="2" creationId="{EE39A1CB-D2CD-EAD6-F89B-9AEF01534369}"/>
          </ac:spMkLst>
        </pc:spChg>
        <pc:spChg chg="mod ord">
          <ac:chgData name="Tyler Reavis" userId="908fe49d-60fa-4c29-951e-383640e4f671" providerId="ADAL" clId="{3EB008F7-8DFF-CD49-B902-14DDE6ED41EB}" dt="2024-12-16T19:19:31.091" v="3336" actId="700"/>
          <ac:spMkLst>
            <pc:docMk/>
            <pc:sldMk cId="3145372971" sldId="437"/>
            <ac:spMk id="3" creationId="{F5A7F38E-3722-64C0-4581-8FBC2E835065}"/>
          </ac:spMkLst>
        </pc:spChg>
        <pc:spChg chg="mod">
          <ac:chgData name="Tyler Reavis" userId="908fe49d-60fa-4c29-951e-383640e4f671" providerId="ADAL" clId="{3EB008F7-8DFF-CD49-B902-14DDE6ED41EB}" dt="2024-12-16T16:07:34.130" v="1181" actId="313"/>
          <ac:spMkLst>
            <pc:docMk/>
            <pc:sldMk cId="3145372971" sldId="437"/>
            <ac:spMk id="5" creationId="{69243E9D-4B2D-13D9-7E92-0B4814E3FEA5}"/>
          </ac:spMkLst>
        </pc:spChg>
        <pc:spChg chg="add mod">
          <ac:chgData name="Tyler Reavis" userId="908fe49d-60fa-4c29-951e-383640e4f671" providerId="ADAL" clId="{3EB008F7-8DFF-CD49-B902-14DDE6ED41EB}" dt="2024-12-16T19:20:04.613" v="3348"/>
          <ac:spMkLst>
            <pc:docMk/>
            <pc:sldMk cId="3145372971" sldId="437"/>
            <ac:spMk id="8" creationId="{927E4790-E849-C3A5-195E-309168D4F42E}"/>
          </ac:spMkLst>
        </pc:spChg>
        <pc:spChg chg="add mod">
          <ac:chgData name="Tyler Reavis" userId="908fe49d-60fa-4c29-951e-383640e4f671" providerId="ADAL" clId="{3EB008F7-8DFF-CD49-B902-14DDE6ED41EB}" dt="2024-12-16T19:20:21.097" v="3352" actId="20577"/>
          <ac:spMkLst>
            <pc:docMk/>
            <pc:sldMk cId="3145372971" sldId="437"/>
            <ac:spMk id="9" creationId="{A127DA56-E125-17D5-DD62-02423E392586}"/>
          </ac:spMkLst>
        </pc:spChg>
        <pc:spChg chg="add mod">
          <ac:chgData name="Tyler Reavis" userId="908fe49d-60fa-4c29-951e-383640e4f671" providerId="ADAL" clId="{3EB008F7-8DFF-CD49-B902-14DDE6ED41EB}" dt="2024-12-18T17:10:01.802" v="7564" actId="20577"/>
          <ac:spMkLst>
            <pc:docMk/>
            <pc:sldMk cId="3145372971" sldId="437"/>
            <ac:spMk id="10" creationId="{BEC151B6-0ACC-9C2D-3660-5C4C4D25EDD7}"/>
          </ac:spMkLst>
        </pc:spChg>
        <pc:spChg chg="add mod">
          <ac:chgData name="Tyler Reavis" userId="908fe49d-60fa-4c29-951e-383640e4f671" providerId="ADAL" clId="{3EB008F7-8DFF-CD49-B902-14DDE6ED41EB}" dt="2024-12-16T19:20:04.613" v="3348"/>
          <ac:spMkLst>
            <pc:docMk/>
            <pc:sldMk cId="3145372971" sldId="437"/>
            <ac:spMk id="11" creationId="{5876F7D1-F8EB-3BA7-1ED2-ADC51531EF4E}"/>
          </ac:spMkLst>
        </pc:spChg>
        <pc:spChg chg="add mod">
          <ac:chgData name="Tyler Reavis" userId="908fe49d-60fa-4c29-951e-383640e4f671" providerId="ADAL" clId="{3EB008F7-8DFF-CD49-B902-14DDE6ED41EB}" dt="2024-12-16T19:20:47.555" v="3393" actId="20577"/>
          <ac:spMkLst>
            <pc:docMk/>
            <pc:sldMk cId="3145372971" sldId="437"/>
            <ac:spMk id="12" creationId="{E308D9AB-2E69-A39B-2080-5D2136BBCD4F}"/>
          </ac:spMkLst>
        </pc:spChg>
        <pc:spChg chg="add mod">
          <ac:chgData name="Tyler Reavis" userId="908fe49d-60fa-4c29-951e-383640e4f671" providerId="ADAL" clId="{3EB008F7-8DFF-CD49-B902-14DDE6ED41EB}" dt="2024-12-18T17:10:08.617" v="7573" actId="20577"/>
          <ac:spMkLst>
            <pc:docMk/>
            <pc:sldMk cId="3145372971" sldId="437"/>
            <ac:spMk id="13" creationId="{527ACAD6-6E60-D140-B796-873AF5BD97C7}"/>
          </ac:spMkLst>
        </pc:spChg>
        <pc:graphicFrameChg chg="mod">
          <ac:chgData name="Tyler Reavis" userId="908fe49d-60fa-4c29-951e-383640e4f671" providerId="ADAL" clId="{3EB008F7-8DFF-CD49-B902-14DDE6ED41EB}" dt="2024-12-16T19:19:51.661" v="3347" actId="207"/>
          <ac:graphicFrameMkLst>
            <pc:docMk/>
            <pc:sldMk cId="3145372971" sldId="437"/>
            <ac:graphicFrameMk id="4" creationId="{921FC576-3EE1-A9E0-6332-C8BD1BA1594E}"/>
          </ac:graphicFrameMkLst>
        </pc:graphicFrameChg>
      </pc:sldChg>
      <pc:sldChg chg="addSp modSp add mod ord modClrScheme chgLayout">
        <pc:chgData name="Tyler Reavis" userId="908fe49d-60fa-4c29-951e-383640e4f671" providerId="ADAL" clId="{3EB008F7-8DFF-CD49-B902-14DDE6ED41EB}" dt="2024-12-20T15:06:02.084" v="9648" actId="1036"/>
        <pc:sldMkLst>
          <pc:docMk/>
          <pc:sldMk cId="3771492902" sldId="438"/>
        </pc:sldMkLst>
        <pc:spChg chg="mod ord">
          <ac:chgData name="Tyler Reavis" userId="908fe49d-60fa-4c29-951e-383640e4f671" providerId="ADAL" clId="{3EB008F7-8DFF-CD49-B902-14DDE6ED41EB}" dt="2024-12-16T19:21:32.702" v="3478" actId="1037"/>
          <ac:spMkLst>
            <pc:docMk/>
            <pc:sldMk cId="3771492902" sldId="438"/>
            <ac:spMk id="2" creationId="{E4F872EB-222B-3A4E-893A-A4CCD5C07E03}"/>
          </ac:spMkLst>
        </pc:spChg>
        <pc:spChg chg="mod ord">
          <ac:chgData name="Tyler Reavis" userId="908fe49d-60fa-4c29-951e-383640e4f671" providerId="ADAL" clId="{3EB008F7-8DFF-CD49-B902-14DDE6ED41EB}" dt="2024-12-16T19:21:21.754" v="3442" actId="700"/>
          <ac:spMkLst>
            <pc:docMk/>
            <pc:sldMk cId="3771492902" sldId="438"/>
            <ac:spMk id="3" creationId="{82E0B771-EA30-DED4-A5F8-D7F0BDECB6D3}"/>
          </ac:spMkLst>
        </pc:spChg>
        <pc:spChg chg="mod">
          <ac:chgData name="Tyler Reavis" userId="908fe49d-60fa-4c29-951e-383640e4f671" providerId="ADAL" clId="{3EB008F7-8DFF-CD49-B902-14DDE6ED41EB}" dt="2024-12-16T19:55:23.607" v="3737" actId="313"/>
          <ac:spMkLst>
            <pc:docMk/>
            <pc:sldMk cId="3771492902" sldId="438"/>
            <ac:spMk id="5" creationId="{09376D2A-E98F-295D-27AD-FA515792D932}"/>
          </ac:spMkLst>
        </pc:spChg>
        <pc:spChg chg="add mod">
          <ac:chgData name="Tyler Reavis" userId="908fe49d-60fa-4c29-951e-383640e4f671" providerId="ADAL" clId="{3EB008F7-8DFF-CD49-B902-14DDE6ED41EB}" dt="2024-12-16T19:21:52.553" v="3480" actId="1076"/>
          <ac:spMkLst>
            <pc:docMk/>
            <pc:sldMk cId="3771492902" sldId="438"/>
            <ac:spMk id="6" creationId="{71F09BCE-A7F6-82CC-23AB-32BA2A3E03B8}"/>
          </ac:spMkLst>
        </pc:spChg>
        <pc:spChg chg="add mod">
          <ac:chgData name="Tyler Reavis" userId="908fe49d-60fa-4c29-951e-383640e4f671" providerId="ADAL" clId="{3EB008F7-8DFF-CD49-B902-14DDE6ED41EB}" dt="2024-12-20T15:06:02.084" v="9648" actId="1036"/>
          <ac:spMkLst>
            <pc:docMk/>
            <pc:sldMk cId="3771492902" sldId="438"/>
            <ac:spMk id="7" creationId="{3A505721-FCEA-0DE9-A39C-864B272D4D52}"/>
          </ac:spMkLst>
        </pc:spChg>
        <pc:spChg chg="add mod">
          <ac:chgData name="Tyler Reavis" userId="908fe49d-60fa-4c29-951e-383640e4f671" providerId="ADAL" clId="{3EB008F7-8DFF-CD49-B902-14DDE6ED41EB}" dt="2024-12-20T15:05:55.230" v="9642" actId="1036"/>
          <ac:spMkLst>
            <pc:docMk/>
            <pc:sldMk cId="3771492902" sldId="438"/>
            <ac:spMk id="8" creationId="{C1D2A873-CB2B-F4F0-0171-876495E518AA}"/>
          </ac:spMkLst>
        </pc:spChg>
        <pc:spChg chg="add mod">
          <ac:chgData name="Tyler Reavis" userId="908fe49d-60fa-4c29-951e-383640e4f671" providerId="ADAL" clId="{3EB008F7-8DFF-CD49-B902-14DDE6ED41EB}" dt="2024-12-16T19:21:52.553" v="3480" actId="1076"/>
          <ac:spMkLst>
            <pc:docMk/>
            <pc:sldMk cId="3771492902" sldId="438"/>
            <ac:spMk id="9" creationId="{3CA02DA2-77AD-3D43-BD13-210B6A5EC515}"/>
          </ac:spMkLst>
        </pc:spChg>
        <pc:spChg chg="add mod">
          <ac:chgData name="Tyler Reavis" userId="908fe49d-60fa-4c29-951e-383640e4f671" providerId="ADAL" clId="{3EB008F7-8DFF-CD49-B902-14DDE6ED41EB}" dt="2024-12-20T15:05:51.806" v="9638" actId="1036"/>
          <ac:spMkLst>
            <pc:docMk/>
            <pc:sldMk cId="3771492902" sldId="438"/>
            <ac:spMk id="10" creationId="{DD1A8BEA-A8DC-2A36-930A-6A09D59B8481}"/>
          </ac:spMkLst>
        </pc:spChg>
        <pc:spChg chg="add mod">
          <ac:chgData name="Tyler Reavis" userId="908fe49d-60fa-4c29-951e-383640e4f671" providerId="ADAL" clId="{3EB008F7-8DFF-CD49-B902-14DDE6ED41EB}" dt="2024-12-19T18:44:58.895" v="9469" actId="1076"/>
          <ac:spMkLst>
            <pc:docMk/>
            <pc:sldMk cId="3771492902" sldId="438"/>
            <ac:spMk id="11" creationId="{C50998B1-50C2-CC34-F2E1-B2B20D80014C}"/>
          </ac:spMkLst>
        </pc:spChg>
      </pc:sldChg>
      <pc:sldChg chg="addSp delSp modSp add mod ord modClrScheme chgLayout">
        <pc:chgData name="Tyler Reavis" userId="908fe49d-60fa-4c29-951e-383640e4f671" providerId="ADAL" clId="{3EB008F7-8DFF-CD49-B902-14DDE6ED41EB}" dt="2024-12-18T16:37:44.987" v="7210" actId="20578"/>
        <pc:sldMkLst>
          <pc:docMk/>
          <pc:sldMk cId="2716999648" sldId="439"/>
        </pc:sldMkLst>
        <pc:spChg chg="mod ord">
          <ac:chgData name="Tyler Reavis" userId="908fe49d-60fa-4c29-951e-383640e4f671" providerId="ADAL" clId="{3EB008F7-8DFF-CD49-B902-14DDE6ED41EB}" dt="2024-12-16T20:52:41.395" v="4665" actId="14100"/>
          <ac:spMkLst>
            <pc:docMk/>
            <pc:sldMk cId="2716999648" sldId="439"/>
            <ac:spMk id="2" creationId="{967F42D1-2F2B-377D-26E8-938DBE6B94EA}"/>
          </ac:spMkLst>
        </pc:spChg>
        <pc:spChg chg="mod ord">
          <ac:chgData name="Tyler Reavis" userId="908fe49d-60fa-4c29-951e-383640e4f671" providerId="ADAL" clId="{3EB008F7-8DFF-CD49-B902-14DDE6ED41EB}" dt="2024-12-16T20:52:18.832" v="4656" actId="700"/>
          <ac:spMkLst>
            <pc:docMk/>
            <pc:sldMk cId="2716999648" sldId="439"/>
            <ac:spMk id="3" creationId="{C1691B0C-9802-6491-A9BB-292EEFC33790}"/>
          </ac:spMkLst>
        </pc:spChg>
        <pc:spChg chg="mod">
          <ac:chgData name="Tyler Reavis" userId="908fe49d-60fa-4c29-951e-383640e4f671" providerId="ADAL" clId="{3EB008F7-8DFF-CD49-B902-14DDE6ED41EB}" dt="2024-12-16T16:13:53.873" v="1258" actId="14100"/>
          <ac:spMkLst>
            <pc:docMk/>
            <pc:sldMk cId="2716999648" sldId="439"/>
            <ac:spMk id="5" creationId="{B2F6D60B-F3B2-8A92-4BDE-0B279471A6D2}"/>
          </ac:spMkLst>
        </pc:spChg>
        <pc:spChg chg="add mod">
          <ac:chgData name="Tyler Reavis" userId="908fe49d-60fa-4c29-951e-383640e4f671" providerId="ADAL" clId="{3EB008F7-8DFF-CD49-B902-14DDE6ED41EB}" dt="2024-12-16T20:52:49.001" v="4666"/>
          <ac:spMkLst>
            <pc:docMk/>
            <pc:sldMk cId="2716999648" sldId="439"/>
            <ac:spMk id="6" creationId="{64454F23-288D-668D-39B7-F4E6639D2072}"/>
          </ac:spMkLst>
        </pc:spChg>
        <pc:spChg chg="add mod">
          <ac:chgData name="Tyler Reavis" userId="908fe49d-60fa-4c29-951e-383640e4f671" providerId="ADAL" clId="{3EB008F7-8DFF-CD49-B902-14DDE6ED41EB}" dt="2024-12-16T20:53:08.132" v="4668" actId="20577"/>
          <ac:spMkLst>
            <pc:docMk/>
            <pc:sldMk cId="2716999648" sldId="439"/>
            <ac:spMk id="7" creationId="{4CD30934-E26F-5474-3AC4-5CE158BA80F3}"/>
          </ac:spMkLst>
        </pc:spChg>
        <pc:spChg chg="add mod">
          <ac:chgData name="Tyler Reavis" userId="908fe49d-60fa-4c29-951e-383640e4f671" providerId="ADAL" clId="{3EB008F7-8DFF-CD49-B902-14DDE6ED41EB}" dt="2024-12-16T20:53:39.679" v="4799" actId="20577"/>
          <ac:spMkLst>
            <pc:docMk/>
            <pc:sldMk cId="2716999648" sldId="439"/>
            <ac:spMk id="8" creationId="{89F54A77-D798-DFE6-5B90-D9BBB729F83B}"/>
          </ac:spMkLst>
        </pc:spChg>
        <pc:spChg chg="add mod">
          <ac:chgData name="Tyler Reavis" userId="908fe49d-60fa-4c29-951e-383640e4f671" providerId="ADAL" clId="{3EB008F7-8DFF-CD49-B902-14DDE6ED41EB}" dt="2024-12-16T20:52:49.001" v="4666"/>
          <ac:spMkLst>
            <pc:docMk/>
            <pc:sldMk cId="2716999648" sldId="439"/>
            <ac:spMk id="9" creationId="{2B6CCA13-BBCB-C8EB-8252-8AD9700061C3}"/>
          </ac:spMkLst>
        </pc:spChg>
        <pc:spChg chg="add mod">
          <ac:chgData name="Tyler Reavis" userId="908fe49d-60fa-4c29-951e-383640e4f671" providerId="ADAL" clId="{3EB008F7-8DFF-CD49-B902-14DDE6ED41EB}" dt="2024-12-16T20:53:53.830" v="4802" actId="20577"/>
          <ac:spMkLst>
            <pc:docMk/>
            <pc:sldMk cId="2716999648" sldId="439"/>
            <ac:spMk id="10" creationId="{CDA93DF5-D1D6-8EEE-C9EC-3A67955C2D30}"/>
          </ac:spMkLst>
        </pc:spChg>
        <pc:spChg chg="add del mod">
          <ac:chgData name="Tyler Reavis" userId="908fe49d-60fa-4c29-951e-383640e4f671" providerId="ADAL" clId="{3EB008F7-8DFF-CD49-B902-14DDE6ED41EB}" dt="2024-12-16T20:54:23.783" v="4848" actId="20577"/>
          <ac:spMkLst>
            <pc:docMk/>
            <pc:sldMk cId="2716999648" sldId="439"/>
            <ac:spMk id="11" creationId="{09CB20AF-BEF7-B3B3-0E3F-D7A7A6361821}"/>
          </ac:spMkLst>
        </pc:spChg>
        <pc:graphicFrameChg chg="mod">
          <ac:chgData name="Tyler Reavis" userId="908fe49d-60fa-4c29-951e-383640e4f671" providerId="ADAL" clId="{3EB008F7-8DFF-CD49-B902-14DDE6ED41EB}" dt="2024-12-16T20:54:38.447" v="4849" actId="207"/>
          <ac:graphicFrameMkLst>
            <pc:docMk/>
            <pc:sldMk cId="2716999648" sldId="439"/>
            <ac:graphicFrameMk id="4" creationId="{8D568599-1646-0FFC-8390-4BE0369A43F7}"/>
          </ac:graphicFrameMkLst>
        </pc:graphicFrameChg>
      </pc:sldChg>
      <pc:sldChg chg="addSp modSp add mod ord modClrScheme chgLayout">
        <pc:chgData name="Tyler Reavis" userId="908fe49d-60fa-4c29-951e-383640e4f671" providerId="ADAL" clId="{3EB008F7-8DFF-CD49-B902-14DDE6ED41EB}" dt="2024-12-20T14:55:08.220" v="9565" actId="14100"/>
        <pc:sldMkLst>
          <pc:docMk/>
          <pc:sldMk cId="4107890166" sldId="440"/>
        </pc:sldMkLst>
        <pc:spChg chg="mod ord">
          <ac:chgData name="Tyler Reavis" userId="908fe49d-60fa-4c29-951e-383640e4f671" providerId="ADAL" clId="{3EB008F7-8DFF-CD49-B902-14DDE6ED41EB}" dt="2024-12-19T18:44:30.810" v="9468" actId="114"/>
          <ac:spMkLst>
            <pc:docMk/>
            <pc:sldMk cId="4107890166" sldId="440"/>
            <ac:spMk id="2" creationId="{7353868E-A8BA-A938-E887-5AEAB4ED47E4}"/>
          </ac:spMkLst>
        </pc:spChg>
        <pc:spChg chg="mod ord">
          <ac:chgData name="Tyler Reavis" userId="908fe49d-60fa-4c29-951e-383640e4f671" providerId="ADAL" clId="{3EB008F7-8DFF-CD49-B902-14DDE6ED41EB}" dt="2024-12-16T20:40:14.340" v="4161" actId="700"/>
          <ac:spMkLst>
            <pc:docMk/>
            <pc:sldMk cId="4107890166" sldId="440"/>
            <ac:spMk id="3" creationId="{3BDF2735-6434-5BD6-6820-7FA0EB4F76B9}"/>
          </ac:spMkLst>
        </pc:spChg>
        <pc:spChg chg="mod">
          <ac:chgData name="Tyler Reavis" userId="908fe49d-60fa-4c29-951e-383640e4f671" providerId="ADAL" clId="{3EB008F7-8DFF-CD49-B902-14DDE6ED41EB}" dt="2024-12-16T16:32:35.442" v="1396" actId="14100"/>
          <ac:spMkLst>
            <pc:docMk/>
            <pc:sldMk cId="4107890166" sldId="440"/>
            <ac:spMk id="5" creationId="{184D631C-0CC0-B6DC-DFF3-82D4190277D9}"/>
          </ac:spMkLst>
        </pc:spChg>
        <pc:spChg chg="add mod">
          <ac:chgData name="Tyler Reavis" userId="908fe49d-60fa-4c29-951e-383640e4f671" providerId="ADAL" clId="{3EB008F7-8DFF-CD49-B902-14DDE6ED41EB}" dt="2024-12-16T20:41:03.422" v="4179" actId="1076"/>
          <ac:spMkLst>
            <pc:docMk/>
            <pc:sldMk cId="4107890166" sldId="440"/>
            <ac:spMk id="6" creationId="{24F26483-86B8-277A-ED62-CFAE8B54D229}"/>
          </ac:spMkLst>
        </pc:spChg>
        <pc:spChg chg="add mod">
          <ac:chgData name="Tyler Reavis" userId="908fe49d-60fa-4c29-951e-383640e4f671" providerId="ADAL" clId="{3EB008F7-8DFF-CD49-B902-14DDE6ED41EB}" dt="2024-12-16T20:41:35.360" v="4186" actId="20577"/>
          <ac:spMkLst>
            <pc:docMk/>
            <pc:sldMk cId="4107890166" sldId="440"/>
            <ac:spMk id="7" creationId="{26BBD474-04BC-E68A-F04B-718323DC1D2B}"/>
          </ac:spMkLst>
        </pc:spChg>
        <pc:spChg chg="add mod">
          <ac:chgData name="Tyler Reavis" userId="908fe49d-60fa-4c29-951e-383640e4f671" providerId="ADAL" clId="{3EB008F7-8DFF-CD49-B902-14DDE6ED41EB}" dt="2024-12-16T20:42:26.986" v="4281" actId="20577"/>
          <ac:spMkLst>
            <pc:docMk/>
            <pc:sldMk cId="4107890166" sldId="440"/>
            <ac:spMk id="8" creationId="{24DC8FAC-46A5-CE56-243F-5FBF7404039E}"/>
          </ac:spMkLst>
        </pc:spChg>
        <pc:spChg chg="add mod">
          <ac:chgData name="Tyler Reavis" userId="908fe49d-60fa-4c29-951e-383640e4f671" providerId="ADAL" clId="{3EB008F7-8DFF-CD49-B902-14DDE6ED41EB}" dt="2024-12-16T20:41:13.533" v="4181" actId="1076"/>
          <ac:spMkLst>
            <pc:docMk/>
            <pc:sldMk cId="4107890166" sldId="440"/>
            <ac:spMk id="9" creationId="{8B194634-F8C8-F9F5-24F5-771957A707B5}"/>
          </ac:spMkLst>
        </pc:spChg>
        <pc:spChg chg="add mod">
          <ac:chgData name="Tyler Reavis" userId="908fe49d-60fa-4c29-951e-383640e4f671" providerId="ADAL" clId="{3EB008F7-8DFF-CD49-B902-14DDE6ED41EB}" dt="2024-12-16T20:41:39.487" v="4189" actId="20577"/>
          <ac:spMkLst>
            <pc:docMk/>
            <pc:sldMk cId="4107890166" sldId="440"/>
            <ac:spMk id="10" creationId="{D08CDD02-27F9-E147-8635-623EB8C71BB6}"/>
          </ac:spMkLst>
        </pc:spChg>
        <pc:spChg chg="add mod">
          <ac:chgData name="Tyler Reavis" userId="908fe49d-60fa-4c29-951e-383640e4f671" providerId="ADAL" clId="{3EB008F7-8DFF-CD49-B902-14DDE6ED41EB}" dt="2024-12-16T20:42:03.884" v="4246" actId="20577"/>
          <ac:spMkLst>
            <pc:docMk/>
            <pc:sldMk cId="4107890166" sldId="440"/>
            <ac:spMk id="11" creationId="{76B3870E-622A-9AA1-FF46-66478448729A}"/>
          </ac:spMkLst>
        </pc:spChg>
        <pc:spChg chg="add mod">
          <ac:chgData name="Tyler Reavis" userId="908fe49d-60fa-4c29-951e-383640e4f671" providerId="ADAL" clId="{3EB008F7-8DFF-CD49-B902-14DDE6ED41EB}" dt="2024-12-16T20:41:31.431" v="4183" actId="1076"/>
          <ac:spMkLst>
            <pc:docMk/>
            <pc:sldMk cId="4107890166" sldId="440"/>
            <ac:spMk id="12" creationId="{CE6DA7B9-F46C-AEFF-FDA6-50CCA707DDF2}"/>
          </ac:spMkLst>
        </pc:spChg>
        <pc:spChg chg="add mod">
          <ac:chgData name="Tyler Reavis" userId="908fe49d-60fa-4c29-951e-383640e4f671" providerId="ADAL" clId="{3EB008F7-8DFF-CD49-B902-14DDE6ED41EB}" dt="2024-12-16T20:41:45.329" v="4196" actId="20577"/>
          <ac:spMkLst>
            <pc:docMk/>
            <pc:sldMk cId="4107890166" sldId="440"/>
            <ac:spMk id="13" creationId="{E49BB9F5-A6D1-E2A8-C78D-02C4844475FC}"/>
          </ac:spMkLst>
        </pc:spChg>
        <pc:spChg chg="add mod">
          <ac:chgData name="Tyler Reavis" userId="908fe49d-60fa-4c29-951e-383640e4f671" providerId="ADAL" clId="{3EB008F7-8DFF-CD49-B902-14DDE6ED41EB}" dt="2024-12-16T20:42:10.807" v="4253" actId="20577"/>
          <ac:spMkLst>
            <pc:docMk/>
            <pc:sldMk cId="4107890166" sldId="440"/>
            <ac:spMk id="14" creationId="{64BB9707-AFC8-24AA-09BF-1C1185B2B50E}"/>
          </ac:spMkLst>
        </pc:spChg>
        <pc:spChg chg="add mod">
          <ac:chgData name="Tyler Reavis" userId="908fe49d-60fa-4c29-951e-383640e4f671" providerId="ADAL" clId="{3EB008F7-8DFF-CD49-B902-14DDE6ED41EB}" dt="2024-12-16T20:41:31.431" v="4183" actId="1076"/>
          <ac:spMkLst>
            <pc:docMk/>
            <pc:sldMk cId="4107890166" sldId="440"/>
            <ac:spMk id="15" creationId="{210800A7-73DB-B702-B8AB-3D5D0DFAE51D}"/>
          </ac:spMkLst>
        </pc:spChg>
        <pc:spChg chg="add mod">
          <ac:chgData name="Tyler Reavis" userId="908fe49d-60fa-4c29-951e-383640e4f671" providerId="ADAL" clId="{3EB008F7-8DFF-CD49-B902-14DDE6ED41EB}" dt="2024-12-16T20:41:49.852" v="4201" actId="20577"/>
          <ac:spMkLst>
            <pc:docMk/>
            <pc:sldMk cId="4107890166" sldId="440"/>
            <ac:spMk id="16" creationId="{0EEEC188-3846-E0FB-F475-F40425712BD7}"/>
          </ac:spMkLst>
        </pc:spChg>
        <pc:spChg chg="add mod">
          <ac:chgData name="Tyler Reavis" userId="908fe49d-60fa-4c29-951e-383640e4f671" providerId="ADAL" clId="{3EB008F7-8DFF-CD49-B902-14DDE6ED41EB}" dt="2024-12-16T20:42:17.341" v="4263" actId="20577"/>
          <ac:spMkLst>
            <pc:docMk/>
            <pc:sldMk cId="4107890166" sldId="440"/>
            <ac:spMk id="17" creationId="{44A79444-BA5E-F17A-7DA5-69B184194F56}"/>
          </ac:spMkLst>
        </pc:spChg>
        <pc:graphicFrameChg chg="mod">
          <ac:chgData name="Tyler Reavis" userId="908fe49d-60fa-4c29-951e-383640e4f671" providerId="ADAL" clId="{3EB008F7-8DFF-CD49-B902-14DDE6ED41EB}" dt="2024-12-20T14:55:08.220" v="9565" actId="14100"/>
          <ac:graphicFrameMkLst>
            <pc:docMk/>
            <pc:sldMk cId="4107890166" sldId="440"/>
            <ac:graphicFrameMk id="4" creationId="{48CF54C4-7837-37C0-5AAA-CCD9E7610A17}"/>
          </ac:graphicFrameMkLst>
        </pc:graphicFrameChg>
      </pc:sldChg>
      <pc:sldChg chg="addSp delSp modSp add mod ord">
        <pc:chgData name="Tyler Reavis" userId="908fe49d-60fa-4c29-951e-383640e4f671" providerId="ADAL" clId="{3EB008F7-8DFF-CD49-B902-14DDE6ED41EB}" dt="2024-12-20T15:00:40.903" v="9595"/>
        <pc:sldMkLst>
          <pc:docMk/>
          <pc:sldMk cId="1788040021" sldId="441"/>
        </pc:sldMkLst>
        <pc:spChg chg="mod">
          <ac:chgData name="Tyler Reavis" userId="908fe49d-60fa-4c29-951e-383640e4f671" providerId="ADAL" clId="{3EB008F7-8DFF-CD49-B902-14DDE6ED41EB}" dt="2024-12-16T20:46:17.615" v="4431" actId="1038"/>
          <ac:spMkLst>
            <pc:docMk/>
            <pc:sldMk cId="1788040021" sldId="441"/>
            <ac:spMk id="2" creationId="{FC2109FE-B3EF-78DE-2E80-B0301C3587A8}"/>
          </ac:spMkLst>
        </pc:spChg>
        <pc:spChg chg="mod">
          <ac:chgData name="Tyler Reavis" userId="908fe49d-60fa-4c29-951e-383640e4f671" providerId="ADAL" clId="{3EB008F7-8DFF-CD49-B902-14DDE6ED41EB}" dt="2024-12-16T16:43:54.414" v="1511" actId="20577"/>
          <ac:spMkLst>
            <pc:docMk/>
            <pc:sldMk cId="1788040021" sldId="441"/>
            <ac:spMk id="5" creationId="{7FB52703-FD6B-B187-D91A-CA05577E1B00}"/>
          </ac:spMkLst>
        </pc:spChg>
        <pc:spChg chg="add mod">
          <ac:chgData name="Tyler Reavis" userId="908fe49d-60fa-4c29-951e-383640e4f671" providerId="ADAL" clId="{3EB008F7-8DFF-CD49-B902-14DDE6ED41EB}" dt="2024-12-16T20:45:09.312" v="4377" actId="1076"/>
          <ac:spMkLst>
            <pc:docMk/>
            <pc:sldMk cId="1788040021" sldId="441"/>
            <ac:spMk id="6" creationId="{16DF9E8A-23AB-7613-908F-7358CA26244F}"/>
          </ac:spMkLst>
        </pc:spChg>
        <pc:spChg chg="add mod">
          <ac:chgData name="Tyler Reavis" userId="908fe49d-60fa-4c29-951e-383640e4f671" providerId="ADAL" clId="{3EB008F7-8DFF-CD49-B902-14DDE6ED41EB}" dt="2024-12-16T20:45:09.312" v="4377" actId="1076"/>
          <ac:spMkLst>
            <pc:docMk/>
            <pc:sldMk cId="1788040021" sldId="441"/>
            <ac:spMk id="7" creationId="{5FC4433F-877B-09EC-3CBC-9400F027EB7B}"/>
          </ac:spMkLst>
        </pc:spChg>
        <pc:spChg chg="add mod">
          <ac:chgData name="Tyler Reavis" userId="908fe49d-60fa-4c29-951e-383640e4f671" providerId="ADAL" clId="{3EB008F7-8DFF-CD49-B902-14DDE6ED41EB}" dt="2024-12-20T15:00:33.423" v="9593" actId="20577"/>
          <ac:spMkLst>
            <pc:docMk/>
            <pc:sldMk cId="1788040021" sldId="441"/>
            <ac:spMk id="9" creationId="{2E72CCAE-B48A-09D1-B08D-AB74B752DB97}"/>
          </ac:spMkLst>
        </pc:spChg>
        <pc:spChg chg="add mod">
          <ac:chgData name="Tyler Reavis" userId="908fe49d-60fa-4c29-951e-383640e4f671" providerId="ADAL" clId="{3EB008F7-8DFF-CD49-B902-14DDE6ED41EB}" dt="2024-12-16T20:45:09.312" v="4377" actId="1076"/>
          <ac:spMkLst>
            <pc:docMk/>
            <pc:sldMk cId="1788040021" sldId="441"/>
            <ac:spMk id="10" creationId="{8930DB48-17E8-E9E4-C581-E6B7F827C5B0}"/>
          </ac:spMkLst>
        </pc:spChg>
        <pc:spChg chg="add mod">
          <ac:chgData name="Tyler Reavis" userId="908fe49d-60fa-4c29-951e-383640e4f671" providerId="ADAL" clId="{3EB008F7-8DFF-CD49-B902-14DDE6ED41EB}" dt="2024-12-16T20:45:09.312" v="4377" actId="1076"/>
          <ac:spMkLst>
            <pc:docMk/>
            <pc:sldMk cId="1788040021" sldId="441"/>
            <ac:spMk id="11" creationId="{5D4E839C-ECB1-3860-8425-54795773D475}"/>
          </ac:spMkLst>
        </pc:spChg>
        <pc:spChg chg="add mod">
          <ac:chgData name="Tyler Reavis" userId="908fe49d-60fa-4c29-951e-383640e4f671" providerId="ADAL" clId="{3EB008F7-8DFF-CD49-B902-14DDE6ED41EB}" dt="2024-12-20T15:00:39.424" v="9594"/>
          <ac:spMkLst>
            <pc:docMk/>
            <pc:sldMk cId="1788040021" sldId="441"/>
            <ac:spMk id="12" creationId="{E686768B-CB04-928A-BC13-400974BBD9E5}"/>
          </ac:spMkLst>
        </pc:spChg>
        <pc:spChg chg="add mod">
          <ac:chgData name="Tyler Reavis" userId="908fe49d-60fa-4c29-951e-383640e4f671" providerId="ADAL" clId="{3EB008F7-8DFF-CD49-B902-14DDE6ED41EB}" dt="2024-12-16T20:45:09.312" v="4377" actId="1076"/>
          <ac:spMkLst>
            <pc:docMk/>
            <pc:sldMk cId="1788040021" sldId="441"/>
            <ac:spMk id="13" creationId="{86891F10-FB68-4C40-1459-61BA3FE1DB3F}"/>
          </ac:spMkLst>
        </pc:spChg>
        <pc:spChg chg="add mod">
          <ac:chgData name="Tyler Reavis" userId="908fe49d-60fa-4c29-951e-383640e4f671" providerId="ADAL" clId="{3EB008F7-8DFF-CD49-B902-14DDE6ED41EB}" dt="2024-12-16T20:45:09.312" v="4377" actId="1076"/>
          <ac:spMkLst>
            <pc:docMk/>
            <pc:sldMk cId="1788040021" sldId="441"/>
            <ac:spMk id="14" creationId="{164AF89F-935D-38BF-17C6-7248B41885D8}"/>
          </ac:spMkLst>
        </pc:spChg>
        <pc:spChg chg="add mod">
          <ac:chgData name="Tyler Reavis" userId="908fe49d-60fa-4c29-951e-383640e4f671" providerId="ADAL" clId="{3EB008F7-8DFF-CD49-B902-14DDE6ED41EB}" dt="2024-12-20T15:00:40.903" v="9595"/>
          <ac:spMkLst>
            <pc:docMk/>
            <pc:sldMk cId="1788040021" sldId="441"/>
            <ac:spMk id="15" creationId="{43A8B673-BC2F-A4FD-958E-D6F4A66B9A0E}"/>
          </ac:spMkLst>
        </pc:spChg>
        <pc:spChg chg="add mod">
          <ac:chgData name="Tyler Reavis" userId="908fe49d-60fa-4c29-951e-383640e4f671" providerId="ADAL" clId="{3EB008F7-8DFF-CD49-B902-14DDE6ED41EB}" dt="2024-12-20T15:00:21.946" v="9581" actId="115"/>
          <ac:spMkLst>
            <pc:docMk/>
            <pc:sldMk cId="1788040021" sldId="441"/>
            <ac:spMk id="16" creationId="{D0287541-9BA7-5098-448E-A1357D2FBC2B}"/>
          </ac:spMkLst>
        </pc:spChg>
        <pc:graphicFrameChg chg="mod">
          <ac:chgData name="Tyler Reavis" userId="908fe49d-60fa-4c29-951e-383640e4f671" providerId="ADAL" clId="{3EB008F7-8DFF-CD49-B902-14DDE6ED41EB}" dt="2024-12-16T20:44:53.906" v="4376"/>
          <ac:graphicFrameMkLst>
            <pc:docMk/>
            <pc:sldMk cId="1788040021" sldId="441"/>
            <ac:graphicFrameMk id="8" creationId="{098B3BA6-D32C-555E-AE40-8094BC5681F4}"/>
          </ac:graphicFrameMkLst>
        </pc:graphicFrameChg>
      </pc:sldChg>
      <pc:sldChg chg="new del">
        <pc:chgData name="Tyler Reavis" userId="908fe49d-60fa-4c29-951e-383640e4f671" providerId="ADAL" clId="{3EB008F7-8DFF-CD49-B902-14DDE6ED41EB}" dt="2024-12-17T15:49:22.732" v="5658" actId="2696"/>
        <pc:sldMkLst>
          <pc:docMk/>
          <pc:sldMk cId="3224107510" sldId="442"/>
        </pc:sldMkLst>
      </pc:sldChg>
      <pc:sldChg chg="addSp delSp modSp add mod">
        <pc:chgData name="Tyler Reavis" userId="908fe49d-60fa-4c29-951e-383640e4f671" providerId="ADAL" clId="{3EB008F7-8DFF-CD49-B902-14DDE6ED41EB}" dt="2024-12-20T16:13:09.913" v="10954" actId="20577"/>
        <pc:sldMkLst>
          <pc:docMk/>
          <pc:sldMk cId="3540597034" sldId="442"/>
        </pc:sldMkLst>
        <pc:spChg chg="mod">
          <ac:chgData name="Tyler Reavis" userId="908fe49d-60fa-4c29-951e-383640e4f671" providerId="ADAL" clId="{3EB008F7-8DFF-CD49-B902-14DDE6ED41EB}" dt="2024-12-19T16:08:37.951" v="8384" actId="20577"/>
          <ac:spMkLst>
            <pc:docMk/>
            <pc:sldMk cId="3540597034" sldId="442"/>
            <ac:spMk id="2" creationId="{CC6C22C2-B154-56E3-4BDB-FF296B971485}"/>
          </ac:spMkLst>
        </pc:spChg>
        <pc:spChg chg="mod">
          <ac:chgData name="Tyler Reavis" userId="908fe49d-60fa-4c29-951e-383640e4f671" providerId="ADAL" clId="{3EB008F7-8DFF-CD49-B902-14DDE6ED41EB}" dt="2024-12-20T16:06:59.603" v="10422" actId="20577"/>
          <ac:spMkLst>
            <pc:docMk/>
            <pc:sldMk cId="3540597034" sldId="442"/>
            <ac:spMk id="4" creationId="{BC20C616-B9E1-1729-D4E1-5516619D1ADA}"/>
          </ac:spMkLst>
        </pc:spChg>
        <pc:spChg chg="mod">
          <ac:chgData name="Tyler Reavis" userId="908fe49d-60fa-4c29-951e-383640e4f671" providerId="ADAL" clId="{3EB008F7-8DFF-CD49-B902-14DDE6ED41EB}" dt="2024-12-20T16:13:09.913" v="10954" actId="20577"/>
          <ac:spMkLst>
            <pc:docMk/>
            <pc:sldMk cId="3540597034" sldId="442"/>
            <ac:spMk id="5" creationId="{0E18C090-F6F2-2B82-3DBE-59959E5AA41B}"/>
          </ac:spMkLst>
        </pc:spChg>
        <pc:spChg chg="mod">
          <ac:chgData name="Tyler Reavis" userId="908fe49d-60fa-4c29-951e-383640e4f671" providerId="ADAL" clId="{3EB008F7-8DFF-CD49-B902-14DDE6ED41EB}" dt="2024-12-19T16:52:49.002" v="8832" actId="20577"/>
          <ac:spMkLst>
            <pc:docMk/>
            <pc:sldMk cId="3540597034" sldId="442"/>
            <ac:spMk id="21" creationId="{09410EC5-BB5C-ACA5-4B91-3C816FA57213}"/>
          </ac:spMkLst>
        </pc:spChg>
        <pc:spChg chg="mod">
          <ac:chgData name="Tyler Reavis" userId="908fe49d-60fa-4c29-951e-383640e4f671" providerId="ADAL" clId="{3EB008F7-8DFF-CD49-B902-14DDE6ED41EB}" dt="2024-12-19T15:43:52.553" v="8162"/>
          <ac:spMkLst>
            <pc:docMk/>
            <pc:sldMk cId="3540597034" sldId="442"/>
            <ac:spMk id="22" creationId="{CBEDF7C6-7E83-DD3C-542F-5098BB2FABD5}"/>
          </ac:spMkLst>
        </pc:spChg>
        <pc:spChg chg="mod">
          <ac:chgData name="Tyler Reavis" userId="908fe49d-60fa-4c29-951e-383640e4f671" providerId="ADAL" clId="{3EB008F7-8DFF-CD49-B902-14DDE6ED41EB}" dt="2024-12-19T16:54:40.919" v="9026" actId="688"/>
          <ac:spMkLst>
            <pc:docMk/>
            <pc:sldMk cId="3540597034" sldId="442"/>
            <ac:spMk id="25" creationId="{FDD95C2E-3FF7-93EF-AB66-F54D45D578C1}"/>
          </ac:spMkLst>
        </pc:spChg>
        <pc:spChg chg="add mod">
          <ac:chgData name="Tyler Reavis" userId="908fe49d-60fa-4c29-951e-383640e4f671" providerId="ADAL" clId="{3EB008F7-8DFF-CD49-B902-14DDE6ED41EB}" dt="2024-12-19T16:53:15.572" v="8911" actId="20577"/>
          <ac:spMkLst>
            <pc:docMk/>
            <pc:sldMk cId="3540597034" sldId="442"/>
            <ac:spMk id="26" creationId="{538169F2-E8C5-57F5-1DD6-DF95368F1F72}"/>
          </ac:spMkLst>
        </pc:spChg>
        <pc:spChg chg="mod">
          <ac:chgData name="Tyler Reavis" userId="908fe49d-60fa-4c29-951e-383640e4f671" providerId="ADAL" clId="{3EB008F7-8DFF-CD49-B902-14DDE6ED41EB}" dt="2024-12-19T16:53:44.609" v="8913" actId="20577"/>
          <ac:spMkLst>
            <pc:docMk/>
            <pc:sldMk cId="3540597034" sldId="442"/>
            <ac:spMk id="28" creationId="{C8060F8A-1247-9C32-842A-8D013FE9B682}"/>
          </ac:spMkLst>
        </pc:spChg>
        <pc:spChg chg="mod">
          <ac:chgData name="Tyler Reavis" userId="908fe49d-60fa-4c29-951e-383640e4f671" providerId="ADAL" clId="{3EB008F7-8DFF-CD49-B902-14DDE6ED41EB}" dt="2024-12-19T15:43:52.553" v="8162"/>
          <ac:spMkLst>
            <pc:docMk/>
            <pc:sldMk cId="3540597034" sldId="442"/>
            <ac:spMk id="29" creationId="{988CE133-F9ED-CBA8-A924-139F62ADC470}"/>
          </ac:spMkLst>
        </pc:spChg>
        <pc:spChg chg="mod">
          <ac:chgData name="Tyler Reavis" userId="908fe49d-60fa-4c29-951e-383640e4f671" providerId="ADAL" clId="{3EB008F7-8DFF-CD49-B902-14DDE6ED41EB}" dt="2024-12-19T15:43:52.553" v="8162"/>
          <ac:spMkLst>
            <pc:docMk/>
            <pc:sldMk cId="3540597034" sldId="442"/>
            <ac:spMk id="32" creationId="{5CCA7195-4E56-B73D-CD4E-D1863608D973}"/>
          </ac:spMkLst>
        </pc:spChg>
        <pc:spChg chg="add mod">
          <ac:chgData name="Tyler Reavis" userId="908fe49d-60fa-4c29-951e-383640e4f671" providerId="ADAL" clId="{3EB008F7-8DFF-CD49-B902-14DDE6ED41EB}" dt="2024-12-19T16:54:53.082" v="9069" actId="20577"/>
          <ac:spMkLst>
            <pc:docMk/>
            <pc:sldMk cId="3540597034" sldId="442"/>
            <ac:spMk id="33" creationId="{DAC48547-E24F-BAB7-9532-27FCA6CC11AA}"/>
          </ac:spMkLst>
        </pc:spChg>
        <pc:grpChg chg="add mod">
          <ac:chgData name="Tyler Reavis" userId="908fe49d-60fa-4c29-951e-383640e4f671" providerId="ADAL" clId="{3EB008F7-8DFF-CD49-B902-14DDE6ED41EB}" dt="2024-12-19T15:43:52.553" v="8162"/>
          <ac:grpSpMkLst>
            <pc:docMk/>
            <pc:sldMk cId="3540597034" sldId="442"/>
            <ac:grpSpMk id="20" creationId="{051D7DE0-0100-B43F-6964-27018C155B3B}"/>
          </ac:grpSpMkLst>
        </pc:grpChg>
        <pc:grpChg chg="add mod">
          <ac:chgData name="Tyler Reavis" userId="908fe49d-60fa-4c29-951e-383640e4f671" providerId="ADAL" clId="{3EB008F7-8DFF-CD49-B902-14DDE6ED41EB}" dt="2024-12-19T15:43:52.553" v="8162"/>
          <ac:grpSpMkLst>
            <pc:docMk/>
            <pc:sldMk cId="3540597034" sldId="442"/>
            <ac:grpSpMk id="27" creationId="{33481D19-0870-BE7A-068F-F278988407DC}"/>
          </ac:grpSpMkLst>
        </pc:grpChg>
        <pc:cxnChg chg="mod">
          <ac:chgData name="Tyler Reavis" userId="908fe49d-60fa-4c29-951e-383640e4f671" providerId="ADAL" clId="{3EB008F7-8DFF-CD49-B902-14DDE6ED41EB}" dt="2024-12-19T15:43:52.553" v="8162"/>
          <ac:cxnSpMkLst>
            <pc:docMk/>
            <pc:sldMk cId="3540597034" sldId="442"/>
            <ac:cxnSpMk id="23" creationId="{4CE11FB4-877A-23F7-86B8-4ACB02465DD3}"/>
          </ac:cxnSpMkLst>
        </pc:cxnChg>
        <pc:cxnChg chg="mod">
          <ac:chgData name="Tyler Reavis" userId="908fe49d-60fa-4c29-951e-383640e4f671" providerId="ADAL" clId="{3EB008F7-8DFF-CD49-B902-14DDE6ED41EB}" dt="2024-12-19T15:43:52.553" v="8162"/>
          <ac:cxnSpMkLst>
            <pc:docMk/>
            <pc:sldMk cId="3540597034" sldId="442"/>
            <ac:cxnSpMk id="24" creationId="{46C3F8B7-D0C5-219D-9634-B2B3CC4AA675}"/>
          </ac:cxnSpMkLst>
        </pc:cxnChg>
        <pc:cxnChg chg="mod">
          <ac:chgData name="Tyler Reavis" userId="908fe49d-60fa-4c29-951e-383640e4f671" providerId="ADAL" clId="{3EB008F7-8DFF-CD49-B902-14DDE6ED41EB}" dt="2024-12-19T15:43:52.553" v="8162"/>
          <ac:cxnSpMkLst>
            <pc:docMk/>
            <pc:sldMk cId="3540597034" sldId="442"/>
            <ac:cxnSpMk id="30" creationId="{13408BBF-C253-2DC9-D336-ACDAF7C936F4}"/>
          </ac:cxnSpMkLst>
        </pc:cxnChg>
        <pc:cxnChg chg="mod">
          <ac:chgData name="Tyler Reavis" userId="908fe49d-60fa-4c29-951e-383640e4f671" providerId="ADAL" clId="{3EB008F7-8DFF-CD49-B902-14DDE6ED41EB}" dt="2024-12-19T15:43:52.553" v="8162"/>
          <ac:cxnSpMkLst>
            <pc:docMk/>
            <pc:sldMk cId="3540597034" sldId="442"/>
            <ac:cxnSpMk id="31" creationId="{E0A71CFF-BD3B-784F-725B-02486807F862}"/>
          </ac:cxnSpMkLst>
        </pc:cxnChg>
      </pc:sldChg>
      <pc:sldChg chg="new del">
        <pc:chgData name="Tyler Reavis" userId="908fe49d-60fa-4c29-951e-383640e4f671" providerId="ADAL" clId="{3EB008F7-8DFF-CD49-B902-14DDE6ED41EB}" dt="2024-12-17T15:49:23.379" v="5659" actId="2696"/>
        <pc:sldMkLst>
          <pc:docMk/>
          <pc:sldMk cId="1333806742" sldId="443"/>
        </pc:sldMkLst>
      </pc:sldChg>
      <pc:sldChg chg="addSp modSp add mod">
        <pc:chgData name="Tyler Reavis" userId="908fe49d-60fa-4c29-951e-383640e4f671" providerId="ADAL" clId="{3EB008F7-8DFF-CD49-B902-14DDE6ED41EB}" dt="2024-12-20T14:48:03.162" v="9510" actId="1036"/>
        <pc:sldMkLst>
          <pc:docMk/>
          <pc:sldMk cId="1492092088" sldId="443"/>
        </pc:sldMkLst>
        <pc:spChg chg="mod">
          <ac:chgData name="Tyler Reavis" userId="908fe49d-60fa-4c29-951e-383640e4f671" providerId="ADAL" clId="{3EB008F7-8DFF-CD49-B902-14DDE6ED41EB}" dt="2024-12-20T14:48:03.162" v="9510" actId="1036"/>
          <ac:spMkLst>
            <pc:docMk/>
            <pc:sldMk cId="1492092088" sldId="443"/>
            <ac:spMk id="4" creationId="{E72C0D08-534C-46C6-9CA9-4C7B3F1F7E55}"/>
          </ac:spMkLst>
        </pc:spChg>
        <pc:spChg chg="add mod">
          <ac:chgData name="Tyler Reavis" userId="908fe49d-60fa-4c29-951e-383640e4f671" providerId="ADAL" clId="{3EB008F7-8DFF-CD49-B902-14DDE6ED41EB}" dt="2024-12-19T15:38:59.189" v="7820"/>
          <ac:spMkLst>
            <pc:docMk/>
            <pc:sldMk cId="1492092088" sldId="443"/>
            <ac:spMk id="5" creationId="{15EB99C0-DA10-BA6F-37D7-BE4A34FEACFE}"/>
          </ac:spMkLst>
        </pc:spChg>
        <pc:spChg chg="add mod">
          <ac:chgData name="Tyler Reavis" userId="908fe49d-60fa-4c29-951e-383640e4f671" providerId="ADAL" clId="{3EB008F7-8DFF-CD49-B902-14DDE6ED41EB}" dt="2024-12-19T15:39:01.792" v="7822" actId="20577"/>
          <ac:spMkLst>
            <pc:docMk/>
            <pc:sldMk cId="1492092088" sldId="443"/>
            <ac:spMk id="6" creationId="{A7193C56-A0B5-BB2B-542C-31CCA485380C}"/>
          </ac:spMkLst>
        </pc:spChg>
        <pc:spChg chg="add mod">
          <ac:chgData name="Tyler Reavis" userId="908fe49d-60fa-4c29-951e-383640e4f671" providerId="ADAL" clId="{3EB008F7-8DFF-CD49-B902-14DDE6ED41EB}" dt="2024-12-19T15:39:38.840" v="7930" actId="20577"/>
          <ac:spMkLst>
            <pc:docMk/>
            <pc:sldMk cId="1492092088" sldId="443"/>
            <ac:spMk id="7" creationId="{D5C473F7-1B42-2AD0-16BC-2AC8FFDCF163}"/>
          </ac:spMkLst>
        </pc:spChg>
        <pc:spChg chg="add mod">
          <ac:chgData name="Tyler Reavis" userId="908fe49d-60fa-4c29-951e-383640e4f671" providerId="ADAL" clId="{3EB008F7-8DFF-CD49-B902-14DDE6ED41EB}" dt="2024-12-20T14:46:01.754" v="9489" actId="14100"/>
          <ac:spMkLst>
            <pc:docMk/>
            <pc:sldMk cId="1492092088" sldId="443"/>
            <ac:spMk id="8" creationId="{A567A65F-28BE-F1B8-69DA-B7F4569FBB22}"/>
          </ac:spMkLst>
        </pc:spChg>
        <pc:graphicFrameChg chg="add mod">
          <ac:chgData name="Tyler Reavis" userId="908fe49d-60fa-4c29-951e-383640e4f671" providerId="ADAL" clId="{3EB008F7-8DFF-CD49-B902-14DDE6ED41EB}" dt="2024-12-19T15:37:47.288" v="7809"/>
          <ac:graphicFrameMkLst>
            <pc:docMk/>
            <pc:sldMk cId="1492092088" sldId="443"/>
            <ac:graphicFrameMk id="2" creationId="{39D811BC-0803-59FC-FE8B-E4DA7B123317}"/>
          </ac:graphicFrameMkLst>
        </pc:graphicFrameChg>
      </pc:sldChg>
      <pc:sldChg chg="addSp delSp modSp new del mod ord modClrScheme chgLayout">
        <pc:chgData name="Tyler Reavis" userId="908fe49d-60fa-4c29-951e-383640e4f671" providerId="ADAL" clId="{3EB008F7-8DFF-CD49-B902-14DDE6ED41EB}" dt="2024-12-19T15:37:08.253" v="7775" actId="2696"/>
        <pc:sldMkLst>
          <pc:docMk/>
          <pc:sldMk cId="3970085941" sldId="443"/>
        </pc:sldMkLst>
      </pc:sldChg>
      <pc:sldChg chg="modSp add mod">
        <pc:chgData name="Tyler Reavis" userId="908fe49d-60fa-4c29-951e-383640e4f671" providerId="ADAL" clId="{3EB008F7-8DFF-CD49-B902-14DDE6ED41EB}" dt="2024-12-19T16:11:00.404" v="8502" actId="20577"/>
        <pc:sldMkLst>
          <pc:docMk/>
          <pc:sldMk cId="3757901058" sldId="444"/>
        </pc:sldMkLst>
        <pc:spChg chg="mod">
          <ac:chgData name="Tyler Reavis" userId="908fe49d-60fa-4c29-951e-383640e4f671" providerId="ADAL" clId="{3EB008F7-8DFF-CD49-B902-14DDE6ED41EB}" dt="2024-12-19T16:11:00.404" v="8502" actId="20577"/>
          <ac:spMkLst>
            <pc:docMk/>
            <pc:sldMk cId="3757901058" sldId="444"/>
            <ac:spMk id="2" creationId="{56FD0E10-BC7E-1281-C47F-982EC7FFE8A5}"/>
          </ac:spMkLst>
        </pc:spChg>
      </pc:sldChg>
      <pc:sldChg chg="addSp delSp modSp new mod modClrScheme chgLayout">
        <pc:chgData name="Tyler Reavis" userId="908fe49d-60fa-4c29-951e-383640e4f671" providerId="ADAL" clId="{3EB008F7-8DFF-CD49-B902-14DDE6ED41EB}" dt="2024-12-19T16:12:22.354" v="8549" actId="20577"/>
        <pc:sldMkLst>
          <pc:docMk/>
          <pc:sldMk cId="2656457747" sldId="445"/>
        </pc:sldMkLst>
        <pc:spChg chg="mod ord">
          <ac:chgData name="Tyler Reavis" userId="908fe49d-60fa-4c29-951e-383640e4f671" providerId="ADAL" clId="{3EB008F7-8DFF-CD49-B902-14DDE6ED41EB}" dt="2024-12-18T16:40:24.753" v="7224" actId="700"/>
          <ac:spMkLst>
            <pc:docMk/>
            <pc:sldMk cId="2656457747" sldId="445"/>
            <ac:spMk id="2" creationId="{5E239795-AF77-5847-0672-F7AD482F295D}"/>
          </ac:spMkLst>
        </pc:spChg>
        <pc:spChg chg="add mod ord">
          <ac:chgData name="Tyler Reavis" userId="908fe49d-60fa-4c29-951e-383640e4f671" providerId="ADAL" clId="{3EB008F7-8DFF-CD49-B902-14DDE6ED41EB}" dt="2024-12-19T16:12:22.354" v="8549" actId="20577"/>
          <ac:spMkLst>
            <pc:docMk/>
            <pc:sldMk cId="2656457747" sldId="445"/>
            <ac:spMk id="4" creationId="{FDDB87D7-0810-F7F3-1BA0-58C22E3EBBD1}"/>
          </ac:spMkLst>
        </pc:spChg>
      </pc:sldChg>
      <pc:sldChg chg="addSp delSp modSp add mod modNotesTx">
        <pc:chgData name="Tyler Reavis" userId="908fe49d-60fa-4c29-951e-383640e4f671" providerId="ADAL" clId="{3EB008F7-8DFF-CD49-B902-14DDE6ED41EB}" dt="2024-12-20T16:20:04.373" v="11308" actId="20577"/>
        <pc:sldMkLst>
          <pc:docMk/>
          <pc:sldMk cId="622394577" sldId="446"/>
        </pc:sldMkLst>
        <pc:spChg chg="mod">
          <ac:chgData name="Tyler Reavis" userId="908fe49d-60fa-4c29-951e-383640e4f671" providerId="ADAL" clId="{3EB008F7-8DFF-CD49-B902-14DDE6ED41EB}" dt="2024-12-19T16:08:16.522" v="8349" actId="1037"/>
          <ac:spMkLst>
            <pc:docMk/>
            <pc:sldMk cId="622394577" sldId="446"/>
            <ac:spMk id="2" creationId="{951CAE4F-A428-2F3A-27CC-0B511FB5C608}"/>
          </ac:spMkLst>
        </pc:spChg>
        <pc:spChg chg="mod">
          <ac:chgData name="Tyler Reavis" userId="908fe49d-60fa-4c29-951e-383640e4f671" providerId="ADAL" clId="{3EB008F7-8DFF-CD49-B902-14DDE6ED41EB}" dt="2024-12-20T16:15:04.270" v="11059" actId="14100"/>
          <ac:spMkLst>
            <pc:docMk/>
            <pc:sldMk cId="622394577" sldId="446"/>
            <ac:spMk id="4" creationId="{DA52739E-5AB1-392A-6ECB-A8ADE72E64CB}"/>
          </ac:spMkLst>
        </pc:spChg>
        <pc:spChg chg="mod">
          <ac:chgData name="Tyler Reavis" userId="908fe49d-60fa-4c29-951e-383640e4f671" providerId="ADAL" clId="{3EB008F7-8DFF-CD49-B902-14DDE6ED41EB}" dt="2024-12-20T16:20:04.373" v="11308" actId="20577"/>
          <ac:spMkLst>
            <pc:docMk/>
            <pc:sldMk cId="622394577" sldId="446"/>
            <ac:spMk id="5" creationId="{53970408-37FC-F2C6-6212-0F42D7DFA44B}"/>
          </ac:spMkLst>
        </pc:spChg>
        <pc:spChg chg="mod">
          <ac:chgData name="Tyler Reavis" userId="908fe49d-60fa-4c29-951e-383640e4f671" providerId="ADAL" clId="{3EB008F7-8DFF-CD49-B902-14DDE6ED41EB}" dt="2024-12-19T16:55:02.431" v="9073" actId="20577"/>
          <ac:spMkLst>
            <pc:docMk/>
            <pc:sldMk cId="622394577" sldId="446"/>
            <ac:spMk id="21" creationId="{03B21F56-E476-3B1A-42BD-060C476A4E65}"/>
          </ac:spMkLst>
        </pc:spChg>
        <pc:spChg chg="mod">
          <ac:chgData name="Tyler Reavis" userId="908fe49d-60fa-4c29-951e-383640e4f671" providerId="ADAL" clId="{3EB008F7-8DFF-CD49-B902-14DDE6ED41EB}" dt="2024-12-19T16:07:53.129" v="8332"/>
          <ac:spMkLst>
            <pc:docMk/>
            <pc:sldMk cId="622394577" sldId="446"/>
            <ac:spMk id="22" creationId="{37B78C91-0A60-6772-6C1B-5A46164F78BC}"/>
          </ac:spMkLst>
        </pc:spChg>
        <pc:spChg chg="mod">
          <ac:chgData name="Tyler Reavis" userId="908fe49d-60fa-4c29-951e-383640e4f671" providerId="ADAL" clId="{3EB008F7-8DFF-CD49-B902-14DDE6ED41EB}" dt="2024-12-19T16:55:10.270" v="9075" actId="1076"/>
          <ac:spMkLst>
            <pc:docMk/>
            <pc:sldMk cId="622394577" sldId="446"/>
            <ac:spMk id="25" creationId="{B1228B21-50B7-B46A-6A39-A2917A981698}"/>
          </ac:spMkLst>
        </pc:spChg>
        <pc:spChg chg="add mod">
          <ac:chgData name="Tyler Reavis" userId="908fe49d-60fa-4c29-951e-383640e4f671" providerId="ADAL" clId="{3EB008F7-8DFF-CD49-B902-14DDE6ED41EB}" dt="2024-12-19T16:55:51.668" v="9189" actId="1076"/>
          <ac:spMkLst>
            <pc:docMk/>
            <pc:sldMk cId="622394577" sldId="446"/>
            <ac:spMk id="32" creationId="{413D9ED3-49E1-6100-DF63-F44C7F54CB1C}"/>
          </ac:spMkLst>
        </pc:spChg>
        <pc:spChg chg="add mod">
          <ac:chgData name="Tyler Reavis" userId="908fe49d-60fa-4c29-951e-383640e4f671" providerId="ADAL" clId="{3EB008F7-8DFF-CD49-B902-14DDE6ED41EB}" dt="2024-12-19T16:57:11.775" v="9276" actId="20577"/>
          <ac:spMkLst>
            <pc:docMk/>
            <pc:sldMk cId="622394577" sldId="446"/>
            <ac:spMk id="33" creationId="{2A97956F-2034-50E7-2D06-B0814AC69FDC}"/>
          </ac:spMkLst>
        </pc:spChg>
        <pc:spChg chg="mod">
          <ac:chgData name="Tyler Reavis" userId="908fe49d-60fa-4c29-951e-383640e4f671" providerId="ADAL" clId="{3EB008F7-8DFF-CD49-B902-14DDE6ED41EB}" dt="2024-12-19T16:56:47.142" v="9194"/>
          <ac:spMkLst>
            <pc:docMk/>
            <pc:sldMk cId="622394577" sldId="446"/>
            <ac:spMk id="35" creationId="{B739879F-7AA9-67BF-E0A8-C54267056D38}"/>
          </ac:spMkLst>
        </pc:spChg>
        <pc:spChg chg="mod">
          <ac:chgData name="Tyler Reavis" userId="908fe49d-60fa-4c29-951e-383640e4f671" providerId="ADAL" clId="{3EB008F7-8DFF-CD49-B902-14DDE6ED41EB}" dt="2024-12-19T16:56:47.142" v="9194"/>
          <ac:spMkLst>
            <pc:docMk/>
            <pc:sldMk cId="622394577" sldId="446"/>
            <ac:spMk id="36" creationId="{DAA89D92-1AD4-B4CF-1C9B-AA47BAA1104A}"/>
          </ac:spMkLst>
        </pc:spChg>
        <pc:spChg chg="mod">
          <ac:chgData name="Tyler Reavis" userId="908fe49d-60fa-4c29-951e-383640e4f671" providerId="ADAL" clId="{3EB008F7-8DFF-CD49-B902-14DDE6ED41EB}" dt="2024-12-19T16:56:47.142" v="9194"/>
          <ac:spMkLst>
            <pc:docMk/>
            <pc:sldMk cId="622394577" sldId="446"/>
            <ac:spMk id="39" creationId="{E109409A-3F42-12B6-1595-283D6C714EA6}"/>
          </ac:spMkLst>
        </pc:spChg>
        <pc:grpChg chg="add mod">
          <ac:chgData name="Tyler Reavis" userId="908fe49d-60fa-4c29-951e-383640e4f671" providerId="ADAL" clId="{3EB008F7-8DFF-CD49-B902-14DDE6ED41EB}" dt="2024-12-19T16:07:53.129" v="8332"/>
          <ac:grpSpMkLst>
            <pc:docMk/>
            <pc:sldMk cId="622394577" sldId="446"/>
            <ac:grpSpMk id="20" creationId="{EC0BC1CC-B95E-C810-C89F-6CB1B3957B01}"/>
          </ac:grpSpMkLst>
        </pc:grpChg>
        <pc:grpChg chg="add mod">
          <ac:chgData name="Tyler Reavis" userId="908fe49d-60fa-4c29-951e-383640e4f671" providerId="ADAL" clId="{3EB008F7-8DFF-CD49-B902-14DDE6ED41EB}" dt="2024-12-19T16:56:54.200" v="9195" actId="1076"/>
          <ac:grpSpMkLst>
            <pc:docMk/>
            <pc:sldMk cId="622394577" sldId="446"/>
            <ac:grpSpMk id="34" creationId="{FADBEBD1-3898-9180-F494-E806B78CCF0A}"/>
          </ac:grpSpMkLst>
        </pc:grpChg>
        <pc:cxnChg chg="mod">
          <ac:chgData name="Tyler Reavis" userId="908fe49d-60fa-4c29-951e-383640e4f671" providerId="ADAL" clId="{3EB008F7-8DFF-CD49-B902-14DDE6ED41EB}" dt="2024-12-19T16:07:53.129" v="8332"/>
          <ac:cxnSpMkLst>
            <pc:docMk/>
            <pc:sldMk cId="622394577" sldId="446"/>
            <ac:cxnSpMk id="23" creationId="{FA3056D7-E2F0-4418-6030-CA0631268B61}"/>
          </ac:cxnSpMkLst>
        </pc:cxnChg>
        <pc:cxnChg chg="mod">
          <ac:chgData name="Tyler Reavis" userId="908fe49d-60fa-4c29-951e-383640e4f671" providerId="ADAL" clId="{3EB008F7-8DFF-CD49-B902-14DDE6ED41EB}" dt="2024-12-19T16:07:53.129" v="8332"/>
          <ac:cxnSpMkLst>
            <pc:docMk/>
            <pc:sldMk cId="622394577" sldId="446"/>
            <ac:cxnSpMk id="24" creationId="{47295BF7-5FFA-BBB3-8017-71BC5E114998}"/>
          </ac:cxnSpMkLst>
        </pc:cxnChg>
        <pc:cxnChg chg="mod">
          <ac:chgData name="Tyler Reavis" userId="908fe49d-60fa-4c29-951e-383640e4f671" providerId="ADAL" clId="{3EB008F7-8DFF-CD49-B902-14DDE6ED41EB}" dt="2024-12-19T16:56:47.142" v="9194"/>
          <ac:cxnSpMkLst>
            <pc:docMk/>
            <pc:sldMk cId="622394577" sldId="446"/>
            <ac:cxnSpMk id="37" creationId="{5AA9E5C2-BB35-3D63-6005-56609F18509F}"/>
          </ac:cxnSpMkLst>
        </pc:cxnChg>
        <pc:cxnChg chg="mod">
          <ac:chgData name="Tyler Reavis" userId="908fe49d-60fa-4c29-951e-383640e4f671" providerId="ADAL" clId="{3EB008F7-8DFF-CD49-B902-14DDE6ED41EB}" dt="2024-12-19T16:56:47.142" v="9194"/>
          <ac:cxnSpMkLst>
            <pc:docMk/>
            <pc:sldMk cId="622394577" sldId="446"/>
            <ac:cxnSpMk id="38" creationId="{CACE1CE4-5441-4F4E-9C37-ACB54029E2AF}"/>
          </ac:cxnSpMkLst>
        </pc:cxnChg>
      </pc:sldChg>
      <pc:sldChg chg="modSp new mod">
        <pc:chgData name="Tyler Reavis" userId="908fe49d-60fa-4c29-951e-383640e4f671" providerId="ADAL" clId="{3EB008F7-8DFF-CD49-B902-14DDE6ED41EB}" dt="2024-12-19T16:12:01.792" v="8547" actId="20577"/>
        <pc:sldMkLst>
          <pc:docMk/>
          <pc:sldMk cId="3075014547" sldId="447"/>
        </pc:sldMkLst>
        <pc:spChg chg="mod">
          <ac:chgData name="Tyler Reavis" userId="908fe49d-60fa-4c29-951e-383640e4f671" providerId="ADAL" clId="{3EB008F7-8DFF-CD49-B902-14DDE6ED41EB}" dt="2024-12-19T16:12:01.792" v="8547" actId="20577"/>
          <ac:spMkLst>
            <pc:docMk/>
            <pc:sldMk cId="3075014547" sldId="447"/>
            <ac:spMk id="2" creationId="{F10CC1D4-DE25-A70E-990B-13C776641B71}"/>
          </ac:spMkLst>
        </pc:spChg>
      </pc:sldChg>
      <pc:sldChg chg="addSp delSp modSp add mod">
        <pc:chgData name="Tyler Reavis" userId="908fe49d-60fa-4c29-951e-383640e4f671" providerId="ADAL" clId="{3EB008F7-8DFF-CD49-B902-14DDE6ED41EB}" dt="2024-12-20T14:47:28.241" v="9499" actId="14100"/>
        <pc:sldMkLst>
          <pc:docMk/>
          <pc:sldMk cId="2093225247" sldId="448"/>
        </pc:sldMkLst>
        <pc:spChg chg="mod">
          <ac:chgData name="Tyler Reavis" userId="908fe49d-60fa-4c29-951e-383640e4f671" providerId="ADAL" clId="{3EB008F7-8DFF-CD49-B902-14DDE6ED41EB}" dt="2024-12-20T14:45:16.862" v="9482" actId="14100"/>
          <ac:spMkLst>
            <pc:docMk/>
            <pc:sldMk cId="2093225247" sldId="448"/>
            <ac:spMk id="2" creationId="{2CC3AACD-97AA-99F8-CB7D-5B6AEBE19BB7}"/>
          </ac:spMkLst>
        </pc:spChg>
        <pc:spChg chg="mod">
          <ac:chgData name="Tyler Reavis" userId="908fe49d-60fa-4c29-951e-383640e4f671" providerId="ADAL" clId="{3EB008F7-8DFF-CD49-B902-14DDE6ED41EB}" dt="2024-12-20T14:47:28.241" v="9499" actId="14100"/>
          <ac:spMkLst>
            <pc:docMk/>
            <pc:sldMk cId="2093225247" sldId="448"/>
            <ac:spMk id="5" creationId="{DE781E4D-F27A-2871-005C-C397C7F1C74C}"/>
          </ac:spMkLst>
        </pc:spChg>
        <pc:spChg chg="add mod">
          <ac:chgData name="Tyler Reavis" userId="908fe49d-60fa-4c29-951e-383640e4f671" providerId="ADAL" clId="{3EB008F7-8DFF-CD49-B902-14DDE6ED41EB}" dt="2024-12-19T16:37:39.008" v="8642" actId="1076"/>
          <ac:spMkLst>
            <pc:docMk/>
            <pc:sldMk cId="2093225247" sldId="448"/>
            <ac:spMk id="7" creationId="{2925EA78-0EAB-81C2-27E1-5FA7BE86E5B0}"/>
          </ac:spMkLst>
        </pc:spChg>
        <pc:spChg chg="add mod">
          <ac:chgData name="Tyler Reavis" userId="908fe49d-60fa-4c29-951e-383640e4f671" providerId="ADAL" clId="{3EB008F7-8DFF-CD49-B902-14DDE6ED41EB}" dt="2024-12-19T16:37:39.008" v="8642" actId="1076"/>
          <ac:spMkLst>
            <pc:docMk/>
            <pc:sldMk cId="2093225247" sldId="448"/>
            <ac:spMk id="9" creationId="{5BCD8286-CA13-3EAC-E0EC-B03E2A318762}"/>
          </ac:spMkLst>
        </pc:spChg>
        <pc:spChg chg="add mod">
          <ac:chgData name="Tyler Reavis" userId="908fe49d-60fa-4c29-951e-383640e4f671" providerId="ADAL" clId="{3EB008F7-8DFF-CD49-B902-14DDE6ED41EB}" dt="2024-12-19T16:38:05.249" v="8657" actId="20577"/>
          <ac:spMkLst>
            <pc:docMk/>
            <pc:sldMk cId="2093225247" sldId="448"/>
            <ac:spMk id="18" creationId="{46D4CBE8-1AF2-146E-AD26-7E85D874CEB7}"/>
          </ac:spMkLst>
        </pc:spChg>
        <pc:spChg chg="add mod">
          <ac:chgData name="Tyler Reavis" userId="908fe49d-60fa-4c29-951e-383640e4f671" providerId="ADAL" clId="{3EB008F7-8DFF-CD49-B902-14DDE6ED41EB}" dt="2024-12-19T16:38:07.210" v="8661" actId="20577"/>
          <ac:spMkLst>
            <pc:docMk/>
            <pc:sldMk cId="2093225247" sldId="448"/>
            <ac:spMk id="20" creationId="{4FB9772A-744C-F5AD-A1C0-256447698B6E}"/>
          </ac:spMkLst>
        </pc:spChg>
        <pc:graphicFrameChg chg="add mod">
          <ac:chgData name="Tyler Reavis" userId="908fe49d-60fa-4c29-951e-383640e4f671" providerId="ADAL" clId="{3EB008F7-8DFF-CD49-B902-14DDE6ED41EB}" dt="2024-12-19T16:37:39.008" v="8642" actId="1076"/>
          <ac:graphicFrameMkLst>
            <pc:docMk/>
            <pc:sldMk cId="2093225247" sldId="448"/>
            <ac:graphicFrameMk id="4" creationId="{DE5EC34F-8919-EF7D-EAF0-CA544B6AFE70}"/>
          </ac:graphicFrameMkLst>
        </pc:graphicFrameChg>
        <pc:graphicFrameChg chg="add mod">
          <ac:chgData name="Tyler Reavis" userId="908fe49d-60fa-4c29-951e-383640e4f671" providerId="ADAL" clId="{3EB008F7-8DFF-CD49-B902-14DDE6ED41EB}" dt="2024-12-19T16:37:43.425" v="8645" actId="1076"/>
          <ac:graphicFrameMkLst>
            <pc:docMk/>
            <pc:sldMk cId="2093225247" sldId="448"/>
            <ac:graphicFrameMk id="8" creationId="{EFF6B37D-2A6E-4BCA-F12C-EACD44F038A0}"/>
          </ac:graphicFrameMkLst>
        </pc:graphicFrameChg>
        <pc:graphicFrameChg chg="add mod">
          <ac:chgData name="Tyler Reavis" userId="908fe49d-60fa-4c29-951e-383640e4f671" providerId="ADAL" clId="{3EB008F7-8DFF-CD49-B902-14DDE6ED41EB}" dt="2024-12-19T16:38:01.673" v="8648" actId="1076"/>
          <ac:graphicFrameMkLst>
            <pc:docMk/>
            <pc:sldMk cId="2093225247" sldId="448"/>
            <ac:graphicFrameMk id="17" creationId="{AB21E7DE-2CDD-3FA7-0B61-9D4EA4841481}"/>
          </ac:graphicFrameMkLst>
        </pc:graphicFrameChg>
        <pc:graphicFrameChg chg="add mod">
          <ac:chgData name="Tyler Reavis" userId="908fe49d-60fa-4c29-951e-383640e4f671" providerId="ADAL" clId="{3EB008F7-8DFF-CD49-B902-14DDE6ED41EB}" dt="2024-12-19T16:38:01.673" v="8648" actId="1076"/>
          <ac:graphicFrameMkLst>
            <pc:docMk/>
            <pc:sldMk cId="2093225247" sldId="448"/>
            <ac:graphicFrameMk id="19" creationId="{4E802316-B2F0-51D8-4D0D-8EE33681A14B}"/>
          </ac:graphicFrameMkLst>
        </pc:graphicFrameChg>
      </pc:sldChg>
      <pc:sldMasterChg chg="addSp modSp mod modSldLayout">
        <pc:chgData name="Tyler Reavis" userId="908fe49d-60fa-4c29-951e-383640e4f671" providerId="ADAL" clId="{3EB008F7-8DFF-CD49-B902-14DDE6ED41EB}" dt="2024-12-19T17:00:52.188" v="9425" actId="478"/>
        <pc:sldMasterMkLst>
          <pc:docMk/>
          <pc:sldMasterMk cId="2974440284" sldId="2147483648"/>
        </pc:sldMasterMkLst>
        <pc:spChg chg="mod">
          <ac:chgData name="Tyler Reavis" userId="908fe49d-60fa-4c29-951e-383640e4f671" providerId="ADAL" clId="{3EB008F7-8DFF-CD49-B902-14DDE6ED41EB}" dt="2024-12-19T17:00:27.558" v="9418" actId="1038"/>
          <ac:spMkLst>
            <pc:docMk/>
            <pc:sldMasterMk cId="2974440284" sldId="2147483648"/>
            <ac:spMk id="15" creationId="{69DEE336-267D-114A-CAF8-C114CEF6F768}"/>
          </ac:spMkLst>
        </pc:spChg>
        <pc:picChg chg="add mod">
          <ac:chgData name="Tyler Reavis" userId="908fe49d-60fa-4c29-951e-383640e4f671" providerId="ADAL" clId="{3EB008F7-8DFF-CD49-B902-14DDE6ED41EB}" dt="2024-12-19T17:00:06.773" v="9412" actId="1037"/>
          <ac:picMkLst>
            <pc:docMk/>
            <pc:sldMasterMk cId="2974440284" sldId="2147483648"/>
            <ac:picMk id="2" creationId="{0688E1E4-0F0A-48A4-795F-9DC1FB825B06}"/>
          </ac:picMkLst>
        </pc:picChg>
        <pc:sldLayoutChg chg="addSp delSp modSp">
          <pc:chgData name="Tyler Reavis" userId="908fe49d-60fa-4c29-951e-383640e4f671" providerId="ADAL" clId="{3EB008F7-8DFF-CD49-B902-14DDE6ED41EB}" dt="2024-12-19T16:59:52.918" v="9386" actId="21"/>
          <pc:sldLayoutMkLst>
            <pc:docMk/>
            <pc:sldMasterMk cId="2974440284" sldId="2147483648"/>
            <pc:sldLayoutMk cId="1373184835" sldId="2147483649"/>
          </pc:sldLayoutMkLst>
        </pc:sldLayoutChg>
        <pc:sldLayoutChg chg="addSp delSp modSp mod">
          <pc:chgData name="Tyler Reavis" userId="908fe49d-60fa-4c29-951e-383640e4f671" providerId="ADAL" clId="{3EB008F7-8DFF-CD49-B902-14DDE6ED41EB}" dt="2024-12-19T17:00:52.188" v="9425" actId="478"/>
          <pc:sldLayoutMkLst>
            <pc:docMk/>
            <pc:sldMasterMk cId="2974440284" sldId="2147483648"/>
            <pc:sldLayoutMk cId="4057666321" sldId="2147483650"/>
          </pc:sldLayoutMkLst>
        </pc:sldLayoutChg>
        <pc:sldLayoutChg chg="delSp mod">
          <pc:chgData name="Tyler Reavis" userId="908fe49d-60fa-4c29-951e-383640e4f671" providerId="ADAL" clId="{3EB008F7-8DFF-CD49-B902-14DDE6ED41EB}" dt="2024-12-19T17:00:37.120" v="9423" actId="478"/>
          <pc:sldLayoutMkLst>
            <pc:docMk/>
            <pc:sldMasterMk cId="2974440284" sldId="2147483648"/>
            <pc:sldLayoutMk cId="1261332247" sldId="2147483652"/>
          </pc:sldLayoutMkLst>
        </pc:sldLayoutChg>
        <pc:sldLayoutChg chg="addSp delSp modSp mod">
          <pc:chgData name="Tyler Reavis" userId="908fe49d-60fa-4c29-951e-383640e4f671" providerId="ADAL" clId="{3EB008F7-8DFF-CD49-B902-14DDE6ED41EB}" dt="2024-12-19T17:00:49.248" v="9424" actId="478"/>
          <pc:sldLayoutMkLst>
            <pc:docMk/>
            <pc:sldMasterMk cId="2974440284" sldId="2147483648"/>
            <pc:sldLayoutMk cId="2521698722" sldId="2147483653"/>
          </pc:sldLayoutMkLst>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6.xml"/><Relationship Id="rId1" Type="http://schemas.microsoft.com/office/2011/relationships/chartStyle" Target="style6.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7.xml"/><Relationship Id="rId1" Type="http://schemas.microsoft.com/office/2011/relationships/chartStyle" Target="style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8.xml"/><Relationship Id="rId1" Type="http://schemas.microsoft.com/office/2011/relationships/chartStyle" Target="style8.xml"/></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3" Type="http://schemas.openxmlformats.org/officeDocument/2006/relationships/package" Target="../embeddings/Microsoft_Excel_Worksheet32.xlsx"/><Relationship Id="rId2" Type="http://schemas.microsoft.com/office/2011/relationships/chartColorStyle" Target="colors9.xml"/><Relationship Id="rId1" Type="http://schemas.microsoft.com/office/2011/relationships/chartStyle" Target="style9.xml"/></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Sheet1!$A$2:$A$10</c:f>
              <c:strCache>
                <c:ptCount val="9"/>
                <c:pt idx="0">
                  <c:v>Nonprofit corporation</c:v>
                </c:pt>
                <c:pt idx="1">
                  <c:v>Benefit corporation</c:v>
                </c:pt>
                <c:pt idx="2">
                  <c:v>Close corporation</c:v>
                </c:pt>
                <c:pt idx="3">
                  <c:v>Limited partnership (LP)</c:v>
                </c:pt>
                <c:pt idx="4">
                  <c:v>Limited liability partnership (LLP)</c:v>
                </c:pt>
                <c:pt idx="5">
                  <c:v>C corporation</c:v>
                </c:pt>
                <c:pt idx="6">
                  <c:v>S corporation</c:v>
                </c:pt>
                <c:pt idx="7">
                  <c:v>Limited liability company (LLC)</c:v>
                </c:pt>
                <c:pt idx="8">
                  <c:v>Sole proprietorship</c:v>
                </c:pt>
              </c:strCache>
            </c:strRef>
          </c:cat>
          <c:val>
            <c:numRef>
              <c:f>Sheet1!$B$2:$B$10</c:f>
              <c:numCache>
                <c:formatCode>0%</c:formatCode>
                <c:ptCount val="9"/>
                <c:pt idx="0">
                  <c:v>0.01</c:v>
                </c:pt>
                <c:pt idx="1">
                  <c:v>0.02</c:v>
                </c:pt>
                <c:pt idx="2">
                  <c:v>0.02</c:v>
                </c:pt>
                <c:pt idx="3">
                  <c:v>0.03</c:v>
                </c:pt>
                <c:pt idx="4">
                  <c:v>0.05</c:v>
                </c:pt>
                <c:pt idx="5">
                  <c:v>7.0000000000000007E-2</c:v>
                </c:pt>
                <c:pt idx="6">
                  <c:v>0.12</c:v>
                </c:pt>
                <c:pt idx="7">
                  <c:v>0.3</c:v>
                </c:pt>
                <c:pt idx="8">
                  <c:v>0.38</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Some high school</c:v>
                </c:pt>
                <c:pt idx="1">
                  <c:v>High school diploma or equivalent</c:v>
                </c:pt>
                <c:pt idx="2">
                  <c:v>Some college/university classes</c:v>
                </c:pt>
                <c:pt idx="3">
                  <c:v>Associate’s degree</c:v>
                </c:pt>
                <c:pt idx="4">
                  <c:v>Bachelor’s degree</c:v>
                </c:pt>
                <c:pt idx="5">
                  <c:v>Master’s degree</c:v>
                </c:pt>
                <c:pt idx="6">
                  <c:v>Doctorate</c:v>
                </c:pt>
              </c:strCache>
            </c:strRef>
          </c:cat>
          <c:val>
            <c:numRef>
              <c:f>Sheet1!$B$2:$B$8</c:f>
              <c:numCache>
                <c:formatCode>0%</c:formatCode>
                <c:ptCount val="7"/>
                <c:pt idx="0">
                  <c:v>0.01</c:v>
                </c:pt>
                <c:pt idx="1">
                  <c:v>0.04</c:v>
                </c:pt>
                <c:pt idx="2">
                  <c:v>0.13</c:v>
                </c:pt>
                <c:pt idx="3">
                  <c:v>0.11</c:v>
                </c:pt>
                <c:pt idx="4">
                  <c:v>0.38</c:v>
                </c:pt>
                <c:pt idx="5">
                  <c:v>0.27</c:v>
                </c:pt>
                <c:pt idx="6">
                  <c:v>7.0000000000000007E-2</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Sheet1!$A$2:$A$9</c:f>
              <c:strCache>
                <c:ptCount val="8"/>
                <c:pt idx="0">
                  <c:v>75 years or more</c:v>
                </c:pt>
                <c:pt idx="1">
                  <c:v>50 to 74 years</c:v>
                </c:pt>
                <c:pt idx="2">
                  <c:v>25 to 49 years</c:v>
                </c:pt>
                <c:pt idx="3">
                  <c:v>20 to 24 years</c:v>
                </c:pt>
                <c:pt idx="4">
                  <c:v>15 to 19 years</c:v>
                </c:pt>
                <c:pt idx="5">
                  <c:v>10 to 14 years</c:v>
                </c:pt>
                <c:pt idx="6">
                  <c:v>5 to 9 years</c:v>
                </c:pt>
                <c:pt idx="7">
                  <c:v>1 to 4 years</c:v>
                </c:pt>
              </c:strCache>
            </c:strRef>
          </c:cat>
          <c:val>
            <c:numRef>
              <c:f>Sheet1!$B$2:$B$9</c:f>
              <c:numCache>
                <c:formatCode>0%</c:formatCode>
                <c:ptCount val="8"/>
                <c:pt idx="0">
                  <c:v>0.01</c:v>
                </c:pt>
                <c:pt idx="1">
                  <c:v>0</c:v>
                </c:pt>
                <c:pt idx="2">
                  <c:v>0.06</c:v>
                </c:pt>
                <c:pt idx="3">
                  <c:v>0.1</c:v>
                </c:pt>
                <c:pt idx="4">
                  <c:v>0.14000000000000001</c:v>
                </c:pt>
                <c:pt idx="5">
                  <c:v>0.2</c:v>
                </c:pt>
                <c:pt idx="6">
                  <c:v>0.28000000000000003</c:v>
                </c:pt>
                <c:pt idx="7">
                  <c:v>0.21</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Internationally</c:v>
                </c:pt>
                <c:pt idx="1">
                  <c:v>Nationally</c:v>
                </c:pt>
                <c:pt idx="2">
                  <c:v>Within the region (e.g., NC, SC, TN, GA, VA)</c:v>
                </c:pt>
                <c:pt idx="3">
                  <c:v>Within the state</c:v>
                </c:pt>
                <c:pt idx="4">
                  <c:v>Within Mecklenburg and surrounding counties</c:v>
                </c:pt>
                <c:pt idx="5">
                  <c:v>Within Mecklenburg County</c:v>
                </c:pt>
                <c:pt idx="6">
                  <c:v>Within the City of Charlotte</c:v>
                </c:pt>
              </c:strCache>
            </c:strRef>
          </c:cat>
          <c:val>
            <c:numRef>
              <c:f>Sheet1!$B$2:$B$8</c:f>
              <c:numCache>
                <c:formatCode>0%</c:formatCode>
                <c:ptCount val="7"/>
                <c:pt idx="0">
                  <c:v>0.01</c:v>
                </c:pt>
                <c:pt idx="1">
                  <c:v>0.1</c:v>
                </c:pt>
                <c:pt idx="2">
                  <c:v>0.15</c:v>
                </c:pt>
                <c:pt idx="3">
                  <c:v>0.11</c:v>
                </c:pt>
                <c:pt idx="4">
                  <c:v>0.21</c:v>
                </c:pt>
                <c:pt idx="5">
                  <c:v>0.28999999999999998</c:v>
                </c:pt>
                <c:pt idx="6">
                  <c:v>0.13</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6.6543065662525144E-2"/>
          <c:y val="0.20656591716079625"/>
          <c:w val="0.91168169002553967"/>
          <c:h val="0.64524119890949627"/>
        </c:manualLayout>
      </c:layout>
      <c:barChart>
        <c:barDir val="col"/>
        <c:grouping val="clustered"/>
        <c:varyColors val="0"/>
        <c:ser>
          <c:idx val="0"/>
          <c:order val="0"/>
          <c:tx>
            <c:strRef>
              <c:f>Sheet1!$B$1</c:f>
              <c:strCache>
                <c:ptCount val="1"/>
                <c:pt idx="0">
                  <c:v>Over the next 12 months company revenue will...</c:v>
                </c:pt>
              </c:strCache>
            </c:strRef>
          </c:tx>
          <c:spPr>
            <a:solidFill>
              <a:schemeClr val="accent2">
                <a:lumMod val="75000"/>
              </a:schemeClr>
            </a:solidFill>
            <a:effectLst/>
          </c:spPr>
          <c:invertIfNegative val="0"/>
          <c:dPt>
            <c:idx val="0"/>
            <c:invertIfNegative val="0"/>
            <c:bubble3D val="0"/>
            <c:spPr>
              <a:solidFill>
                <a:schemeClr val="accent2">
                  <a:lumMod val="50000"/>
                </a:schemeClr>
              </a:solidFill>
              <a:effectLst/>
            </c:spPr>
            <c:extLst>
              <c:ext xmlns:c16="http://schemas.microsoft.com/office/drawing/2014/chart" uri="{C3380CC4-5D6E-409C-BE32-E72D297353CC}">
                <c16:uniqueId val="{00000001-9998-4645-BBF1-CA165C12C34C}"/>
              </c:ext>
            </c:extLst>
          </c:dPt>
          <c:dPt>
            <c:idx val="1"/>
            <c:invertIfNegative val="0"/>
            <c:bubble3D val="0"/>
            <c:spPr>
              <a:solidFill>
                <a:schemeClr val="accent2">
                  <a:lumMod val="50000"/>
                </a:schemeClr>
              </a:solidFill>
              <a:effectLst/>
            </c:spPr>
            <c:extLst>
              <c:ext xmlns:c16="http://schemas.microsoft.com/office/drawing/2014/chart" uri="{C3380CC4-5D6E-409C-BE32-E72D297353CC}">
                <c16:uniqueId val="{00000003-9998-4645-BBF1-CA165C12C34C}"/>
              </c:ext>
            </c:extLst>
          </c:dPt>
          <c:dPt>
            <c:idx val="2"/>
            <c:invertIfNegative val="0"/>
            <c:bubble3D val="0"/>
            <c:spPr>
              <a:solidFill>
                <a:schemeClr val="accent2">
                  <a:lumMod val="50000"/>
                </a:schemeClr>
              </a:solidFill>
              <a:effectLst/>
            </c:spPr>
            <c:extLst>
              <c:ext xmlns:c16="http://schemas.microsoft.com/office/drawing/2014/chart" uri="{C3380CC4-5D6E-409C-BE32-E72D297353CC}">
                <c16:uniqueId val="{00000005-9998-4645-BBF1-CA165C12C34C}"/>
              </c:ext>
            </c:extLst>
          </c:dPt>
          <c:dPt>
            <c:idx val="3"/>
            <c:invertIfNegative val="0"/>
            <c:bubble3D val="0"/>
            <c:spPr>
              <a:solidFill>
                <a:schemeClr val="accent3">
                  <a:lumMod val="75000"/>
                </a:schemeClr>
              </a:solidFill>
              <a:effectLst/>
            </c:spPr>
            <c:extLst>
              <c:ext xmlns:c16="http://schemas.microsoft.com/office/drawing/2014/chart" uri="{C3380CC4-5D6E-409C-BE32-E72D297353CC}">
                <c16:uniqueId val="{00000007-9998-4645-BBF1-CA165C12C34C}"/>
              </c:ext>
            </c:extLst>
          </c:dPt>
          <c:dPt>
            <c:idx val="4"/>
            <c:invertIfNegative val="0"/>
            <c:bubble3D val="0"/>
            <c:spPr>
              <a:solidFill>
                <a:srgbClr val="296581"/>
              </a:solidFill>
              <a:effectLst/>
            </c:spPr>
            <c:extLst>
              <c:ext xmlns:c16="http://schemas.microsoft.com/office/drawing/2014/chart" uri="{C3380CC4-5D6E-409C-BE32-E72D297353CC}">
                <c16:uniqueId val="{00000009-9998-4645-BBF1-CA165C12C34C}"/>
              </c:ext>
            </c:extLst>
          </c:dPt>
          <c:dPt>
            <c:idx val="5"/>
            <c:invertIfNegative val="0"/>
            <c:bubble3D val="0"/>
            <c:spPr>
              <a:solidFill>
                <a:srgbClr val="296581"/>
              </a:solidFill>
              <a:effectLst/>
            </c:spPr>
            <c:extLst>
              <c:ext xmlns:c16="http://schemas.microsoft.com/office/drawing/2014/chart" uri="{C3380CC4-5D6E-409C-BE32-E72D297353CC}">
                <c16:uniqueId val="{0000000B-9998-4645-BBF1-CA165C12C34C}"/>
              </c:ext>
            </c:extLst>
          </c:dPt>
          <c:dPt>
            <c:idx val="6"/>
            <c:invertIfNegative val="0"/>
            <c:bubble3D val="0"/>
            <c:spPr>
              <a:solidFill>
                <a:srgbClr val="296581"/>
              </a:solidFill>
              <a:effectLst/>
            </c:spPr>
            <c:extLst>
              <c:ext xmlns:c16="http://schemas.microsoft.com/office/drawing/2014/chart" uri="{C3380CC4-5D6E-409C-BE32-E72D297353CC}">
                <c16:uniqueId val="{0000000D-9998-4645-BBF1-CA165C12C34C}"/>
              </c:ext>
            </c:extLst>
          </c:dPt>
          <c:dLbls>
            <c:spPr>
              <a:noFill/>
              <a:ln>
                <a:noFill/>
              </a:ln>
              <a:effectLst/>
            </c:spPr>
            <c:txPr>
              <a:bodyPr wrap="square" lIns="38100" tIns="19050" rIns="38100" bIns="19050" anchor="ctr">
                <a:spAutoFit/>
              </a:bodyPr>
              <a:lstStyle/>
              <a:p>
                <a:pPr>
                  <a:defRPr>
                    <a:solidFill>
                      <a:schemeClr val="accent3">
                        <a:lumMod val="75000"/>
                      </a:schemeClr>
                    </a:solidFill>
                    <a:latin typeface="Aptos" panose="020B0004020202020204"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Decreased 10% or more</c:v>
                </c:pt>
                <c:pt idx="1">
                  <c:v>Decreased 5 to 9%</c:v>
                </c:pt>
                <c:pt idx="2">
                  <c:v>Decreased 1 to 4%</c:v>
                </c:pt>
                <c:pt idx="3">
                  <c:v>Remained the same</c:v>
                </c:pt>
                <c:pt idx="4">
                  <c:v>Increased 1 to 4%</c:v>
                </c:pt>
                <c:pt idx="5">
                  <c:v>Increased 5 to 9%</c:v>
                </c:pt>
                <c:pt idx="6">
                  <c:v>Increased 10% or more</c:v>
                </c:pt>
              </c:strCache>
            </c:strRef>
          </c:cat>
          <c:val>
            <c:numRef>
              <c:f>Sheet1!$B$2:$B$8</c:f>
              <c:numCache>
                <c:formatCode>0%</c:formatCode>
                <c:ptCount val="7"/>
                <c:pt idx="0">
                  <c:v>0.02</c:v>
                </c:pt>
                <c:pt idx="1">
                  <c:v>0</c:v>
                </c:pt>
                <c:pt idx="2">
                  <c:v>0.03</c:v>
                </c:pt>
                <c:pt idx="3">
                  <c:v>0.1</c:v>
                </c:pt>
                <c:pt idx="4">
                  <c:v>0.32</c:v>
                </c:pt>
                <c:pt idx="5">
                  <c:v>0.34</c:v>
                </c:pt>
                <c:pt idx="6">
                  <c:v>0.19</c:v>
                </c:pt>
              </c:numCache>
            </c:numRef>
          </c:val>
          <c:extLst>
            <c:ext xmlns:c16="http://schemas.microsoft.com/office/drawing/2014/chart" uri="{C3380CC4-5D6E-409C-BE32-E72D297353CC}">
              <c16:uniqueId val="{0000000E-9998-4645-BBF1-CA165C12C34C}"/>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b"/>
        <c:numFmt formatCode="General" sourceLinked="0"/>
        <c:majorTickMark val="none"/>
        <c:minorTickMark val="none"/>
        <c:tickLblPos val="nextTo"/>
        <c:spPr>
          <a:ln>
            <a:solidFill>
              <a:schemeClr val="bg2"/>
            </a:solidFill>
          </a:ln>
        </c:spPr>
        <c:txPr>
          <a:bodyPr/>
          <a:lstStyle/>
          <a:p>
            <a:pPr algn="r">
              <a:defRPr sz="1200">
                <a:solidFill>
                  <a:schemeClr val="accent3">
                    <a:lumMod val="75000"/>
                  </a:schemeClr>
                </a:solidFill>
                <a:latin typeface="Aptos" panose="020B0004020202020204" pitchFamily="34" charset="0"/>
              </a:defRPr>
            </a:pPr>
            <a:endParaRPr lang="en-US"/>
          </a:p>
        </c:txPr>
        <c:crossAx val="-2119444312"/>
        <c:crosses val="autoZero"/>
        <c:auto val="1"/>
        <c:lblAlgn val="ctr"/>
        <c:lblOffset val="100"/>
        <c:noMultiLvlLbl val="0"/>
      </c:catAx>
      <c:valAx>
        <c:axId val="-2119444312"/>
        <c:scaling>
          <c:orientation val="minMax"/>
          <c:max val="1"/>
        </c:scaling>
        <c:delete val="1"/>
        <c:axPos val="l"/>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latin typeface="Poppins Light" pitchFamily="2" charset="77"/>
          <a:cs typeface="Poppins Light" pitchFamily="2" charset="77"/>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9.9220098135739086E-3"/>
          <c:y val="0.26837873666575529"/>
          <c:w val="0.95060707126376376"/>
          <c:h val="0.62561656414652678"/>
        </c:manualLayout>
      </c:layout>
      <c:barChart>
        <c:barDir val="col"/>
        <c:grouping val="clustered"/>
        <c:varyColors val="0"/>
        <c:ser>
          <c:idx val="0"/>
          <c:order val="0"/>
          <c:tx>
            <c:strRef>
              <c:f>Sheet1!$B$1</c:f>
              <c:strCache>
                <c:ptCount val="1"/>
                <c:pt idx="0">
                  <c:v>2021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Sheet1!$A$2:$A$12</c:f>
              <c:strCache>
                <c:ptCount val="11"/>
                <c:pt idx="0">
                  <c:v>Under $20,000</c:v>
                </c:pt>
                <c:pt idx="1">
                  <c:v>$20,000 to $24,999</c:v>
                </c:pt>
                <c:pt idx="2">
                  <c:v>$25,000 to $49,999</c:v>
                </c:pt>
                <c:pt idx="3">
                  <c:v>$50,000 to $99,999</c:v>
                </c:pt>
                <c:pt idx="4">
                  <c:v>$100,000 to $249,999</c:v>
                </c:pt>
                <c:pt idx="5">
                  <c:v>$250,000 to $499,999</c:v>
                </c:pt>
                <c:pt idx="6">
                  <c:v>$500,000 to $999,999</c:v>
                </c:pt>
                <c:pt idx="7">
                  <c:v>$1,000,000 to $2,499,999</c:v>
                </c:pt>
                <c:pt idx="8">
                  <c:v>$2,500,000 to $4,999,999</c:v>
                </c:pt>
                <c:pt idx="9">
                  <c:v>$5,000,000 or $9,999,999</c:v>
                </c:pt>
                <c:pt idx="10">
                  <c:v>$10,000,000 or more</c:v>
                </c:pt>
              </c:strCache>
            </c:strRef>
          </c:cat>
          <c:val>
            <c:numRef>
              <c:f>Sheet1!$B$2:$B$12</c:f>
              <c:numCache>
                <c:formatCode>0%</c:formatCode>
                <c:ptCount val="11"/>
                <c:pt idx="0">
                  <c:v>0.05</c:v>
                </c:pt>
                <c:pt idx="1">
                  <c:v>0.04</c:v>
                </c:pt>
                <c:pt idx="2">
                  <c:v>0.09</c:v>
                </c:pt>
                <c:pt idx="3">
                  <c:v>0.14000000000000001</c:v>
                </c:pt>
                <c:pt idx="4">
                  <c:v>0.09</c:v>
                </c:pt>
                <c:pt idx="5">
                  <c:v>0.11</c:v>
                </c:pt>
                <c:pt idx="6">
                  <c:v>0.15</c:v>
                </c:pt>
                <c:pt idx="7">
                  <c:v>0.17</c:v>
                </c:pt>
                <c:pt idx="8">
                  <c:v>0.11</c:v>
                </c:pt>
                <c:pt idx="9">
                  <c:v>0.04</c:v>
                </c:pt>
                <c:pt idx="10">
                  <c:v>0.01</c:v>
                </c:pt>
              </c:numCache>
            </c:numRef>
          </c:val>
          <c:extLst>
            <c:ext xmlns:c16="http://schemas.microsoft.com/office/drawing/2014/chart" uri="{C3380CC4-5D6E-409C-BE32-E72D297353CC}">
              <c16:uniqueId val="{00000000-26B8-1C4F-8CF9-813B1FC33A07}"/>
            </c:ext>
          </c:extLst>
        </c:ser>
        <c:ser>
          <c:idx val="1"/>
          <c:order val="1"/>
          <c:tx>
            <c:strRef>
              <c:f>Sheet1!$C$1</c:f>
              <c:strCache>
                <c:ptCount val="1"/>
                <c:pt idx="0">
                  <c:v>2022</c:v>
                </c:pt>
              </c:strCache>
            </c:strRef>
          </c:tx>
          <c:invertIfNegative val="0"/>
          <c:dLbls>
            <c:dLbl>
              <c:idx val="5"/>
              <c:layout>
                <c:manualLayout>
                  <c:x val="-1.0520519693791577E-3"/>
                  <c:y val="-1.6600746597881872E-2"/>
                </c:manualLayout>
              </c:layout>
              <c:dLblPos val="outEnd"/>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B571-6140-AE91-1F29CD0F1EAF}"/>
                </c:ext>
              </c:extLst>
            </c:dLbl>
            <c:dLbl>
              <c:idx val="6"/>
              <c:layout>
                <c:manualLayout>
                  <c:x val="-7.7149586515864695E-17"/>
                  <c:y val="-1.9367537697528733E-2"/>
                </c:manualLayout>
              </c:layout>
              <c:dLblPos val="outEnd"/>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B571-6140-AE91-1F29CD0F1EAF}"/>
                </c:ext>
              </c:extLst>
            </c:dLbl>
            <c:dLbl>
              <c:idx val="7"/>
              <c:layout>
                <c:manualLayout>
                  <c:x val="-1.5429917303172939E-16"/>
                  <c:y val="-1.1067164398587898E-2"/>
                </c:manualLayout>
              </c:layout>
              <c:dLblPos val="outEnd"/>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B571-6140-AE91-1F29CD0F1EAF}"/>
                </c:ext>
              </c:extLst>
            </c:dLbl>
            <c:spPr>
              <a:noFill/>
              <a:ln>
                <a:noFill/>
              </a:ln>
              <a:effectLst/>
            </c:spPr>
            <c:dLblPos val="out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Sheet1!$A$2:$A$12</c:f>
              <c:strCache>
                <c:ptCount val="11"/>
                <c:pt idx="0">
                  <c:v>Under $20,000</c:v>
                </c:pt>
                <c:pt idx="1">
                  <c:v>$20,000 to $24,999</c:v>
                </c:pt>
                <c:pt idx="2">
                  <c:v>$25,000 to $49,999</c:v>
                </c:pt>
                <c:pt idx="3">
                  <c:v>$50,000 to $99,999</c:v>
                </c:pt>
                <c:pt idx="4">
                  <c:v>$100,000 to $249,999</c:v>
                </c:pt>
                <c:pt idx="5">
                  <c:v>$250,000 to $499,999</c:v>
                </c:pt>
                <c:pt idx="6">
                  <c:v>$500,000 to $999,999</c:v>
                </c:pt>
                <c:pt idx="7">
                  <c:v>$1,000,000 to $2,499,999</c:v>
                </c:pt>
                <c:pt idx="8">
                  <c:v>$2,500,000 to $4,999,999</c:v>
                </c:pt>
                <c:pt idx="9">
                  <c:v>$5,000,000 or $9,999,999</c:v>
                </c:pt>
                <c:pt idx="10">
                  <c:v>$10,000,000 or more</c:v>
                </c:pt>
              </c:strCache>
            </c:strRef>
          </c:cat>
          <c:val>
            <c:numRef>
              <c:f>Sheet1!$C$2:$C$12</c:f>
              <c:numCache>
                <c:formatCode>0%</c:formatCode>
                <c:ptCount val="11"/>
                <c:pt idx="0">
                  <c:v>0.03</c:v>
                </c:pt>
                <c:pt idx="1">
                  <c:v>0.02</c:v>
                </c:pt>
                <c:pt idx="2">
                  <c:v>0.06</c:v>
                </c:pt>
                <c:pt idx="3">
                  <c:v>0.08</c:v>
                </c:pt>
                <c:pt idx="4">
                  <c:v>0.13</c:v>
                </c:pt>
                <c:pt idx="5">
                  <c:v>0.11</c:v>
                </c:pt>
                <c:pt idx="6">
                  <c:v>0.15</c:v>
                </c:pt>
                <c:pt idx="7">
                  <c:v>0.17</c:v>
                </c:pt>
                <c:pt idx="8">
                  <c:v>0.17</c:v>
                </c:pt>
                <c:pt idx="9">
                  <c:v>0.08</c:v>
                </c:pt>
                <c:pt idx="10">
                  <c:v>0</c:v>
                </c:pt>
              </c:numCache>
            </c:numRef>
          </c:val>
          <c:extLst>
            <c:ext xmlns:c16="http://schemas.microsoft.com/office/drawing/2014/chart" uri="{C3380CC4-5D6E-409C-BE32-E72D297353CC}">
              <c16:uniqueId val="{00000001-26B8-1C4F-8CF9-813B1FC33A07}"/>
            </c:ext>
          </c:extLst>
        </c:ser>
        <c:ser>
          <c:idx val="2"/>
          <c:order val="2"/>
          <c:tx>
            <c:strRef>
              <c:f>Sheet1!$D$1</c:f>
              <c:strCache>
                <c:ptCount val="1"/>
                <c:pt idx="0">
                  <c:v>2023</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Under $20,000</c:v>
                </c:pt>
                <c:pt idx="1">
                  <c:v>$20,000 to $24,999</c:v>
                </c:pt>
                <c:pt idx="2">
                  <c:v>$25,000 to $49,999</c:v>
                </c:pt>
                <c:pt idx="3">
                  <c:v>$50,000 to $99,999</c:v>
                </c:pt>
                <c:pt idx="4">
                  <c:v>$100,000 to $249,999</c:v>
                </c:pt>
                <c:pt idx="5">
                  <c:v>$250,000 to $499,999</c:v>
                </c:pt>
                <c:pt idx="6">
                  <c:v>$500,000 to $999,999</c:v>
                </c:pt>
                <c:pt idx="7">
                  <c:v>$1,000,000 to $2,499,999</c:v>
                </c:pt>
                <c:pt idx="8">
                  <c:v>$2,500,000 to $4,999,999</c:v>
                </c:pt>
                <c:pt idx="9">
                  <c:v>$5,000,000 or $9,999,999</c:v>
                </c:pt>
                <c:pt idx="10">
                  <c:v>$10,000,000 or more</c:v>
                </c:pt>
              </c:strCache>
            </c:strRef>
          </c:cat>
          <c:val>
            <c:numRef>
              <c:f>Sheet1!$D$2:$D$12</c:f>
              <c:numCache>
                <c:formatCode>0%</c:formatCode>
                <c:ptCount val="11"/>
                <c:pt idx="0">
                  <c:v>0</c:v>
                </c:pt>
                <c:pt idx="1">
                  <c:v>0.04</c:v>
                </c:pt>
                <c:pt idx="2">
                  <c:v>0.05</c:v>
                </c:pt>
                <c:pt idx="3">
                  <c:v>0.04</c:v>
                </c:pt>
                <c:pt idx="4">
                  <c:v>0.1</c:v>
                </c:pt>
                <c:pt idx="5">
                  <c:v>0.1</c:v>
                </c:pt>
                <c:pt idx="6">
                  <c:v>0.14000000000000001</c:v>
                </c:pt>
                <c:pt idx="7">
                  <c:v>0.2</c:v>
                </c:pt>
                <c:pt idx="8">
                  <c:v>0.15</c:v>
                </c:pt>
                <c:pt idx="9">
                  <c:v>0.18</c:v>
                </c:pt>
                <c:pt idx="10">
                  <c:v>0</c:v>
                </c:pt>
              </c:numCache>
            </c:numRef>
          </c:val>
          <c:extLst>
            <c:ext xmlns:c16="http://schemas.microsoft.com/office/drawing/2014/chart" uri="{C3380CC4-5D6E-409C-BE32-E72D297353CC}">
              <c16:uniqueId val="{00000002-26B8-1C4F-8CF9-813B1FC33A07}"/>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b"/>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0.3"/>
        </c:scaling>
        <c:delete val="1"/>
        <c:axPos val="l"/>
        <c:numFmt formatCode="0%" sourceLinked="1"/>
        <c:majorTickMark val="out"/>
        <c:minorTickMark val="none"/>
        <c:tickLblPos val="nextTo"/>
        <c:crossAx val="-2119958760"/>
        <c:crosses val="autoZero"/>
        <c:crossBetween val="between"/>
      </c:valAx>
    </c:plotArea>
    <c:legend>
      <c:legendPos val="r"/>
      <c:overlay val="0"/>
    </c:legend>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9.9220098135739086E-3"/>
          <c:y val="0.29327985656257793"/>
          <c:w val="0.95060707126376376"/>
          <c:h val="0.64124893385953197"/>
        </c:manualLayout>
      </c:layout>
      <c:barChart>
        <c:barDir val="col"/>
        <c:grouping val="clustered"/>
        <c:varyColors val="0"/>
        <c:ser>
          <c:idx val="0"/>
          <c:order val="0"/>
          <c:tx>
            <c:strRef>
              <c:f>Sheet1!$B$1</c:f>
              <c:strCache>
                <c:ptCount val="1"/>
                <c:pt idx="0">
                  <c:v>2021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None</c:v>
                </c:pt>
                <c:pt idx="1">
                  <c:v>1 to 2</c:v>
                </c:pt>
                <c:pt idx="2">
                  <c:v>3 to 4</c:v>
                </c:pt>
                <c:pt idx="3">
                  <c:v>5 to 9</c:v>
                </c:pt>
                <c:pt idx="4">
                  <c:v>10 to 19</c:v>
                </c:pt>
                <c:pt idx="5">
                  <c:v>20 to 49</c:v>
                </c:pt>
                <c:pt idx="6">
                  <c:v>50 or more</c:v>
                </c:pt>
              </c:strCache>
            </c:strRef>
          </c:cat>
          <c:val>
            <c:numRef>
              <c:f>Sheet1!$B$2:$B$8</c:f>
              <c:numCache>
                <c:formatCode>0%</c:formatCode>
                <c:ptCount val="7"/>
                <c:pt idx="0">
                  <c:v>0.23</c:v>
                </c:pt>
                <c:pt idx="1">
                  <c:v>0.26</c:v>
                </c:pt>
                <c:pt idx="2">
                  <c:v>0.19</c:v>
                </c:pt>
                <c:pt idx="3">
                  <c:v>0.14000000000000001</c:v>
                </c:pt>
                <c:pt idx="4">
                  <c:v>0.1</c:v>
                </c:pt>
                <c:pt idx="5">
                  <c:v>7.0000000000000007E-2</c:v>
                </c:pt>
                <c:pt idx="6">
                  <c:v>0.01</c:v>
                </c:pt>
              </c:numCache>
            </c:numRef>
          </c:val>
          <c:extLst>
            <c:ext xmlns:c16="http://schemas.microsoft.com/office/drawing/2014/chart" uri="{C3380CC4-5D6E-409C-BE32-E72D297353CC}">
              <c16:uniqueId val="{00000000-26B8-1C4F-8CF9-813B1FC33A07}"/>
            </c:ext>
          </c:extLst>
        </c:ser>
        <c:ser>
          <c:idx val="1"/>
          <c:order val="1"/>
          <c:tx>
            <c:strRef>
              <c:f>Sheet1!$C$1</c:f>
              <c:strCache>
                <c:ptCount val="1"/>
                <c:pt idx="0">
                  <c:v>2022</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None</c:v>
                </c:pt>
                <c:pt idx="1">
                  <c:v>1 to 2</c:v>
                </c:pt>
                <c:pt idx="2">
                  <c:v>3 to 4</c:v>
                </c:pt>
                <c:pt idx="3">
                  <c:v>5 to 9</c:v>
                </c:pt>
                <c:pt idx="4">
                  <c:v>10 to 19</c:v>
                </c:pt>
                <c:pt idx="5">
                  <c:v>20 to 49</c:v>
                </c:pt>
                <c:pt idx="6">
                  <c:v>50 or more</c:v>
                </c:pt>
              </c:strCache>
            </c:strRef>
          </c:cat>
          <c:val>
            <c:numRef>
              <c:f>Sheet1!$C$2:$C$8</c:f>
              <c:numCache>
                <c:formatCode>0%</c:formatCode>
                <c:ptCount val="7"/>
                <c:pt idx="0">
                  <c:v>0.22</c:v>
                </c:pt>
                <c:pt idx="1">
                  <c:v>0.24</c:v>
                </c:pt>
                <c:pt idx="2">
                  <c:v>0.19</c:v>
                </c:pt>
                <c:pt idx="3">
                  <c:v>0.18</c:v>
                </c:pt>
                <c:pt idx="4">
                  <c:v>0.1</c:v>
                </c:pt>
                <c:pt idx="5">
                  <c:v>7.0000000000000007E-2</c:v>
                </c:pt>
                <c:pt idx="6">
                  <c:v>0</c:v>
                </c:pt>
              </c:numCache>
            </c:numRef>
          </c:val>
          <c:extLst>
            <c:ext xmlns:c16="http://schemas.microsoft.com/office/drawing/2014/chart" uri="{C3380CC4-5D6E-409C-BE32-E72D297353CC}">
              <c16:uniqueId val="{00000001-26B8-1C4F-8CF9-813B1FC33A07}"/>
            </c:ext>
          </c:extLst>
        </c:ser>
        <c:ser>
          <c:idx val="2"/>
          <c:order val="2"/>
          <c:tx>
            <c:strRef>
              <c:f>Sheet1!$D$1</c:f>
              <c:strCache>
                <c:ptCount val="1"/>
                <c:pt idx="0">
                  <c:v>2023</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None</c:v>
                </c:pt>
                <c:pt idx="1">
                  <c:v>1 to 2</c:v>
                </c:pt>
                <c:pt idx="2">
                  <c:v>3 to 4</c:v>
                </c:pt>
                <c:pt idx="3">
                  <c:v>5 to 9</c:v>
                </c:pt>
                <c:pt idx="4">
                  <c:v>10 to 19</c:v>
                </c:pt>
                <c:pt idx="5">
                  <c:v>20 to 49</c:v>
                </c:pt>
                <c:pt idx="6">
                  <c:v>50 or more</c:v>
                </c:pt>
              </c:strCache>
            </c:strRef>
          </c:cat>
          <c:val>
            <c:numRef>
              <c:f>Sheet1!$D$2:$D$8</c:f>
              <c:numCache>
                <c:formatCode>0%</c:formatCode>
                <c:ptCount val="7"/>
                <c:pt idx="0">
                  <c:v>0.15</c:v>
                </c:pt>
                <c:pt idx="1">
                  <c:v>0.24</c:v>
                </c:pt>
                <c:pt idx="2">
                  <c:v>0.21</c:v>
                </c:pt>
                <c:pt idx="3">
                  <c:v>0.16</c:v>
                </c:pt>
                <c:pt idx="4">
                  <c:v>0.11</c:v>
                </c:pt>
                <c:pt idx="5">
                  <c:v>0.11</c:v>
                </c:pt>
                <c:pt idx="6">
                  <c:v>0.02</c:v>
                </c:pt>
              </c:numCache>
            </c:numRef>
          </c:val>
          <c:extLst>
            <c:ext xmlns:c16="http://schemas.microsoft.com/office/drawing/2014/chart" uri="{C3380CC4-5D6E-409C-BE32-E72D297353CC}">
              <c16:uniqueId val="{00000002-26B8-1C4F-8CF9-813B1FC33A07}"/>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b"/>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0.3"/>
        </c:scaling>
        <c:delete val="1"/>
        <c:axPos val="l"/>
        <c:numFmt formatCode="0%" sourceLinked="1"/>
        <c:majorTickMark val="out"/>
        <c:minorTickMark val="none"/>
        <c:tickLblPos val="nextTo"/>
        <c:crossAx val="-2119958760"/>
        <c:crosses val="autoZero"/>
        <c:crossBetween val="between"/>
      </c:valAx>
    </c:plotArea>
    <c:legend>
      <c:legendPos val="r"/>
      <c:layout>
        <c:manualLayout>
          <c:xMode val="edge"/>
          <c:yMode val="edge"/>
          <c:x val="0.94126924022877745"/>
          <c:y val="0.54771309465584495"/>
          <c:w val="4.715818810805187E-2"/>
          <c:h val="0.1563518007561836"/>
        </c:manualLayout>
      </c:layout>
      <c:overlay val="0"/>
    </c:legend>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2912381541753416"/>
          <c:y val="2.9463275205303525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40 to 49 employees</c:v>
                </c:pt>
                <c:pt idx="1">
                  <c:v>30 to 39 employees</c:v>
                </c:pt>
                <c:pt idx="2">
                  <c:v>20 to 29 employees</c:v>
                </c:pt>
                <c:pt idx="3">
                  <c:v>10 to 19 employees</c:v>
                </c:pt>
                <c:pt idx="4">
                  <c:v>5 to 9 employees</c:v>
                </c:pt>
                <c:pt idx="5">
                  <c:v>2 to 4 employees</c:v>
                </c:pt>
                <c:pt idx="6">
                  <c:v>1 employees</c:v>
                </c:pt>
              </c:strCache>
            </c:strRef>
          </c:cat>
          <c:val>
            <c:numRef>
              <c:f>Sheet1!$B$2:$B$8</c:f>
              <c:numCache>
                <c:formatCode>0%</c:formatCode>
                <c:ptCount val="7"/>
                <c:pt idx="0">
                  <c:v>0.21</c:v>
                </c:pt>
                <c:pt idx="1">
                  <c:v>0.13</c:v>
                </c:pt>
                <c:pt idx="2">
                  <c:v>0.12</c:v>
                </c:pt>
                <c:pt idx="3">
                  <c:v>0.19</c:v>
                </c:pt>
                <c:pt idx="4">
                  <c:v>0.16</c:v>
                </c:pt>
                <c:pt idx="5">
                  <c:v>0.11</c:v>
                </c:pt>
                <c:pt idx="6">
                  <c:v>0.08</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9321655048005535"/>
          <c:y val="3.7534680201431105E-3"/>
          <c:w val="0.3149231538483851"/>
          <c:h val="0.95213075896400767"/>
        </c:manualLayout>
      </c:layout>
      <c:barChart>
        <c:barDir val="bar"/>
        <c:grouping val="clustered"/>
        <c:varyColors val="0"/>
        <c:ser>
          <c:idx val="0"/>
          <c:order val="0"/>
          <c:tx>
            <c:strRef>
              <c:f>Sheet1!$B$1</c:f>
              <c:strCache>
                <c:ptCount val="1"/>
                <c:pt idx="0">
                  <c:v>2025</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50 or more employees</c:v>
                </c:pt>
                <c:pt idx="1">
                  <c:v>20 to 49 employees</c:v>
                </c:pt>
                <c:pt idx="2">
                  <c:v>10 to 19 employees </c:v>
                </c:pt>
                <c:pt idx="3">
                  <c:v>5 to 9 employees</c:v>
                </c:pt>
                <c:pt idx="4">
                  <c:v>1 to 4 employees</c:v>
                </c:pt>
                <c:pt idx="5">
                  <c:v>None</c:v>
                </c:pt>
              </c:strCache>
            </c:strRef>
          </c:cat>
          <c:val>
            <c:numRef>
              <c:f>Sheet1!$B$2:$B$7</c:f>
              <c:numCache>
                <c:formatCode>0%</c:formatCode>
                <c:ptCount val="6"/>
                <c:pt idx="0">
                  <c:v>0.04</c:v>
                </c:pt>
                <c:pt idx="1">
                  <c:v>0.12</c:v>
                </c:pt>
                <c:pt idx="2">
                  <c:v>0.16</c:v>
                </c:pt>
                <c:pt idx="3">
                  <c:v>0.21</c:v>
                </c:pt>
                <c:pt idx="4">
                  <c:v>0.3</c:v>
                </c:pt>
                <c:pt idx="5">
                  <c:v>0.17</c:v>
                </c:pt>
              </c:numCache>
            </c:numRef>
          </c:val>
          <c:extLst>
            <c:ext xmlns:c16="http://schemas.microsoft.com/office/drawing/2014/chart" uri="{C3380CC4-5D6E-409C-BE32-E72D297353CC}">
              <c16:uniqueId val="{00000000-26B8-1C4F-8CF9-813B1FC33A07}"/>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Sheet1!$A$2:$A$18</c:f>
              <c:strCache>
                <c:ptCount val="17"/>
                <c:pt idx="0">
                  <c:v>Other </c:v>
                </c:pt>
                <c:pt idx="1">
                  <c:v>Legal</c:v>
                </c:pt>
                <c:pt idx="2">
                  <c:v>Public Relations</c:v>
                </c:pt>
                <c:pt idx="3">
                  <c:v>Purchasing</c:v>
                </c:pt>
                <c:pt idx="4">
                  <c:v>Human Resources</c:v>
                </c:pt>
                <c:pt idx="5">
                  <c:v>Manufacturing</c:v>
                </c:pt>
                <c:pt idx="6">
                  <c:v>Product/Project Management</c:v>
                </c:pt>
                <c:pt idx="7">
                  <c:v>Engineering</c:v>
                </c:pt>
                <c:pt idx="8">
                  <c:v>Administration</c:v>
                </c:pt>
                <c:pt idx="9">
                  <c:v>Management</c:v>
                </c:pt>
                <c:pt idx="10">
                  <c:v>Finance</c:v>
                </c:pt>
                <c:pt idx="11">
                  <c:v>Information Technology</c:v>
                </c:pt>
                <c:pt idx="12">
                  <c:v>Accounting/Auditing</c:v>
                </c:pt>
                <c:pt idx="13">
                  <c:v>Marketing</c:v>
                </c:pt>
                <c:pt idx="14">
                  <c:v>Sales</c:v>
                </c:pt>
                <c:pt idx="15">
                  <c:v>Business Development</c:v>
                </c:pt>
                <c:pt idx="16">
                  <c:v>Customer Service</c:v>
                </c:pt>
              </c:strCache>
            </c:strRef>
          </c:cat>
          <c:val>
            <c:numRef>
              <c:f>Sheet1!$B$2:$B$18</c:f>
              <c:numCache>
                <c:formatCode>0%</c:formatCode>
                <c:ptCount val="17"/>
                <c:pt idx="0">
                  <c:v>2.3255813953488372E-2</c:v>
                </c:pt>
                <c:pt idx="1">
                  <c:v>3.7209302325581395E-2</c:v>
                </c:pt>
                <c:pt idx="2">
                  <c:v>6.9767441860465115E-2</c:v>
                </c:pt>
                <c:pt idx="3">
                  <c:v>8.3720930232558138E-2</c:v>
                </c:pt>
                <c:pt idx="4">
                  <c:v>0.13023255813953488</c:v>
                </c:pt>
                <c:pt idx="5">
                  <c:v>0.13488372093023257</c:v>
                </c:pt>
                <c:pt idx="6">
                  <c:v>0.13488372093023257</c:v>
                </c:pt>
                <c:pt idx="7">
                  <c:v>0.14883720930232558</c:v>
                </c:pt>
                <c:pt idx="8">
                  <c:v>0.16279069767441862</c:v>
                </c:pt>
                <c:pt idx="9">
                  <c:v>0.16279069767441862</c:v>
                </c:pt>
                <c:pt idx="10">
                  <c:v>0.16744186046511628</c:v>
                </c:pt>
                <c:pt idx="11">
                  <c:v>0.16744186046511628</c:v>
                </c:pt>
                <c:pt idx="12">
                  <c:v>0.2</c:v>
                </c:pt>
                <c:pt idx="13">
                  <c:v>0.22325581395348837</c:v>
                </c:pt>
                <c:pt idx="14">
                  <c:v>0.23720930232558141</c:v>
                </c:pt>
                <c:pt idx="15">
                  <c:v>0.24186046511627907</c:v>
                </c:pt>
                <c:pt idx="16">
                  <c:v>0.32558139534883723</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a:solidFill>
                      <a:schemeClr val="bg1"/>
                    </a:solidFill>
                    <a:latin typeface="Aptos" panose="020B0004020202020204"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Sheet1!$A$2:$A$7</c:f>
              <c:strCache>
                <c:ptCount val="6"/>
                <c:pt idx="0">
                  <c:v>Advocacy and policy support from private and public organizations</c:v>
                </c:pt>
                <c:pt idx="1">
                  <c:v>Access to new funding sources</c:v>
                </c:pt>
                <c:pt idx="2">
                  <c:v>Innovation in products/services</c:v>
                </c:pt>
                <c:pt idx="3">
                  <c:v>Strategic networking and collaborative partnerships opportunities</c:v>
                </c:pt>
                <c:pt idx="4">
                  <c:v>Hiring of skilled talent</c:v>
                </c:pt>
                <c:pt idx="5">
                  <c:v>Digital transformation (i.e., digital marketing, technology integration, etc.)</c:v>
                </c:pt>
              </c:strCache>
            </c:strRef>
          </c:cat>
          <c:val>
            <c:numRef>
              <c:f>Sheet1!$B$2:$B$7</c:f>
              <c:numCache>
                <c:formatCode>0%</c:formatCode>
                <c:ptCount val="6"/>
                <c:pt idx="0">
                  <c:v>0.2</c:v>
                </c:pt>
                <c:pt idx="1">
                  <c:v>0.22</c:v>
                </c:pt>
                <c:pt idx="2">
                  <c:v>0.3</c:v>
                </c:pt>
                <c:pt idx="3">
                  <c:v>0.35</c:v>
                </c:pt>
                <c:pt idx="4">
                  <c:v>0.35</c:v>
                </c:pt>
                <c:pt idx="5">
                  <c:v>0.39</c:v>
                </c:pt>
              </c:numCache>
            </c:numRef>
          </c:val>
          <c:extLst>
            <c:ext xmlns:c16="http://schemas.microsoft.com/office/drawing/2014/chart" uri="{C3380CC4-5D6E-409C-BE32-E72D297353CC}">
              <c16:uniqueId val="{00000000-5A82-CF4D-829A-16CBED141A08}"/>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solidFill>
                  <a:schemeClr val="bg1"/>
                </a:solidFill>
                <a:latin typeface="Aptos" panose="020B0004020202020204" pitchFamily="34" charset="0"/>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latin typeface="Poppins Light" pitchFamily="2" charset="77"/>
          <a:cs typeface="Poppins Light" pitchFamily="2" charset="77"/>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2.996991392241663E-2"/>
          <c:y val="3.5968284295410505E-2"/>
          <c:w val="0.89996802393344133"/>
          <c:h val="0.85802701651687141"/>
        </c:manualLayout>
      </c:layout>
      <c:barChart>
        <c:barDir val="col"/>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Sheet1!$A$2:$A$6</c:f>
              <c:strCache>
                <c:ptCount val="5"/>
                <c:pt idx="0">
                  <c:v>African American</c:v>
                </c:pt>
                <c:pt idx="1">
                  <c:v>Hispanic</c:v>
                </c:pt>
                <c:pt idx="2">
                  <c:v>Native American</c:v>
                </c:pt>
                <c:pt idx="3">
                  <c:v>Asian</c:v>
                </c:pt>
                <c:pt idx="4">
                  <c:v>Two or more races</c:v>
                </c:pt>
              </c:strCache>
            </c:strRef>
          </c:cat>
          <c:val>
            <c:numRef>
              <c:f>Sheet1!$B$2:$B$6</c:f>
              <c:numCache>
                <c:formatCode>0%</c:formatCode>
                <c:ptCount val="5"/>
                <c:pt idx="0">
                  <c:v>0.4</c:v>
                </c:pt>
                <c:pt idx="1">
                  <c:v>0.32</c:v>
                </c:pt>
                <c:pt idx="2">
                  <c:v>0.16</c:v>
                </c:pt>
                <c:pt idx="3">
                  <c:v>0.06</c:v>
                </c:pt>
                <c:pt idx="4">
                  <c:v>0.06</c:v>
                </c:pt>
              </c:numCache>
            </c:numRef>
          </c:val>
          <c:extLst>
            <c:ext xmlns:c16="http://schemas.microsoft.com/office/drawing/2014/chart" uri="{C3380CC4-5D6E-409C-BE32-E72D297353CC}">
              <c16:uniqueId val="{00000000-3560-E343-8C46-444E6E7A848F}"/>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b"/>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l"/>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a:solidFill>
                      <a:schemeClr val="bg1"/>
                    </a:solidFill>
                    <a:latin typeface="Aptos" panose="020B0004020202020204"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Sheet1!$A$2:$A$9</c:f>
              <c:strCache>
                <c:ptCount val="8"/>
                <c:pt idx="0">
                  <c:v>Haven't taken any steps</c:v>
                </c:pt>
                <c:pt idx="1">
                  <c:v>Adopted flexible supply chain strategies</c:v>
                </c:pt>
                <c:pt idx="2">
                  <c:v>Diversified revenue streams</c:v>
                </c:pt>
                <c:pt idx="3">
                  <c:v>Implemented a business continuity plan</c:v>
                </c:pt>
                <c:pt idx="4">
                  <c:v>Improved digital infrastructure</c:v>
                </c:pt>
                <c:pt idx="5">
                  <c:v>Established stronger partnerships</c:v>
                </c:pt>
                <c:pt idx="6">
                  <c:v>Invested in new technology and automation</c:v>
                </c:pt>
                <c:pt idx="7">
                  <c:v>Strengthened customer relationships and loyalty programs</c:v>
                </c:pt>
              </c:strCache>
            </c:strRef>
          </c:cat>
          <c:val>
            <c:numRef>
              <c:f>Sheet1!$B$2:$B$9</c:f>
              <c:numCache>
                <c:formatCode>0%</c:formatCode>
                <c:ptCount val="8"/>
                <c:pt idx="0">
                  <c:v>2.6923076923076925E-2</c:v>
                </c:pt>
                <c:pt idx="1">
                  <c:v>0.20384615384615384</c:v>
                </c:pt>
                <c:pt idx="2">
                  <c:v>0.27692307692307694</c:v>
                </c:pt>
                <c:pt idx="3">
                  <c:v>0.30384615384615382</c:v>
                </c:pt>
                <c:pt idx="4">
                  <c:v>0.31153846153846154</c:v>
                </c:pt>
                <c:pt idx="5">
                  <c:v>0.35384615384615387</c:v>
                </c:pt>
                <c:pt idx="6">
                  <c:v>0.40384615384615385</c:v>
                </c:pt>
                <c:pt idx="7">
                  <c:v>0.49615384615384617</c:v>
                </c:pt>
              </c:numCache>
            </c:numRef>
          </c:val>
          <c:extLst>
            <c:ext xmlns:c16="http://schemas.microsoft.com/office/drawing/2014/chart" uri="{C3380CC4-5D6E-409C-BE32-E72D297353CC}">
              <c16:uniqueId val="{00000000-E8D7-214B-89D0-E632E5D0F905}"/>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solidFill>
                  <a:schemeClr val="bg1"/>
                </a:solidFill>
                <a:latin typeface="Aptos" panose="020B0004020202020204" pitchFamily="34" charset="0"/>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latin typeface="Poppins Light" pitchFamily="2" charset="77"/>
          <a:cs typeface="Poppins Light" pitchFamily="2" charset="77"/>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Sheet1!$A$2:$A$9</c:f>
              <c:strCache>
                <c:ptCount val="8"/>
                <c:pt idx="0">
                  <c:v>None of the above</c:v>
                </c:pt>
                <c:pt idx="1">
                  <c:v>Other</c:v>
                </c:pt>
                <c:pt idx="2">
                  <c:v>Cloud computing</c:v>
                </c:pt>
                <c:pt idx="3">
                  <c:v>E-commerce platform</c:v>
                </c:pt>
                <c:pt idx="4">
                  <c:v>Digital marketing tools</c:v>
                </c:pt>
                <c:pt idx="5">
                  <c:v>Data analytics tools</c:v>
                </c:pt>
                <c:pt idx="6">
                  <c:v>Customer relationship management (CRM) software</c:v>
                </c:pt>
                <c:pt idx="7">
                  <c:v>Artificial Intelligence</c:v>
                </c:pt>
              </c:strCache>
            </c:strRef>
          </c:cat>
          <c:val>
            <c:numRef>
              <c:f>Sheet1!$B$2:$B$9</c:f>
              <c:numCache>
                <c:formatCode>0%</c:formatCode>
                <c:ptCount val="8"/>
                <c:pt idx="0">
                  <c:v>0.08</c:v>
                </c:pt>
                <c:pt idx="1">
                  <c:v>0.01</c:v>
                </c:pt>
                <c:pt idx="2">
                  <c:v>0.25</c:v>
                </c:pt>
                <c:pt idx="3">
                  <c:v>0.27</c:v>
                </c:pt>
                <c:pt idx="4">
                  <c:v>0.35</c:v>
                </c:pt>
                <c:pt idx="5">
                  <c:v>0.36</c:v>
                </c:pt>
                <c:pt idx="6">
                  <c:v>0.39</c:v>
                </c:pt>
                <c:pt idx="7">
                  <c:v>0.45</c:v>
                </c:pt>
              </c:numCache>
            </c:numRef>
          </c:val>
          <c:extLst>
            <c:ext xmlns:c16="http://schemas.microsoft.com/office/drawing/2014/chart" uri="{C3380CC4-5D6E-409C-BE32-E72D297353CC}">
              <c16:uniqueId val="{00000000-0784-6741-84C6-EB7C3A9CAB43}"/>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a:solidFill>
                      <a:schemeClr val="bg1"/>
                    </a:solidFill>
                    <a:latin typeface="Aptos" panose="020B0004020202020204"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Sheet1!$A$2:$A$17</c:f>
              <c:strCache>
                <c:ptCount val="16"/>
                <c:pt idx="0">
                  <c:v>Other </c:v>
                </c:pt>
                <c:pt idx="1">
                  <c:v>Tax policy changes  </c:v>
                </c:pt>
                <c:pt idx="2">
                  <c:v>Material/supplies/equipment costs </c:v>
                </c:pt>
                <c:pt idx="3">
                  <c:v>Government regulations </c:v>
                </c:pt>
                <c:pt idx="4">
                  <c:v>Developing new products and services </c:v>
                </c:pt>
                <c:pt idx="5">
                  <c:v>Having enough cash on hand </c:v>
                </c:pt>
                <c:pt idx="6">
                  <c:v>Adapting to market changes</c:v>
                </c:pt>
                <c:pt idx="7">
                  <c:v>Supply chain disruptions </c:v>
                </c:pt>
                <c:pt idx="8">
                  <c:v>Domestic economic conditions </c:v>
                </c:pt>
                <c:pt idx="9">
                  <c:v>Time management and capacity</c:v>
                </c:pt>
                <c:pt idx="10">
                  <c:v>Increased competition </c:v>
                </c:pt>
                <c:pt idx="11">
                  <c:v>Ability to promote/advertise effectively </c:v>
                </c:pt>
                <c:pt idx="12">
                  <c:v>Managing operational costs</c:v>
                </c:pt>
                <c:pt idx="13">
                  <c:v>Rising interest rates </c:v>
                </c:pt>
                <c:pt idx="14">
                  <c:v>Financing/access to capital </c:v>
                </c:pt>
                <c:pt idx="15">
                  <c:v>Finding qualified workers </c:v>
                </c:pt>
              </c:strCache>
            </c:strRef>
          </c:cat>
          <c:val>
            <c:numRef>
              <c:f>Sheet1!$B$2:$B$17</c:f>
              <c:numCache>
                <c:formatCode>0%</c:formatCode>
                <c:ptCount val="16"/>
                <c:pt idx="0">
                  <c:v>0.02</c:v>
                </c:pt>
                <c:pt idx="1">
                  <c:v>0.05</c:v>
                </c:pt>
                <c:pt idx="2">
                  <c:v>6.5384615384615388E-2</c:v>
                </c:pt>
                <c:pt idx="3">
                  <c:v>9.2307692307692313E-2</c:v>
                </c:pt>
                <c:pt idx="4">
                  <c:v>9.2307692307692313E-2</c:v>
                </c:pt>
                <c:pt idx="5">
                  <c:v>9.6153846153846159E-2</c:v>
                </c:pt>
                <c:pt idx="6">
                  <c:v>0.15384615384615385</c:v>
                </c:pt>
                <c:pt idx="7">
                  <c:v>0.15384615384615385</c:v>
                </c:pt>
                <c:pt idx="8">
                  <c:v>0.2</c:v>
                </c:pt>
                <c:pt idx="9">
                  <c:v>0.2076923076923077</c:v>
                </c:pt>
                <c:pt idx="10">
                  <c:v>0.2153846153846154</c:v>
                </c:pt>
                <c:pt idx="11">
                  <c:v>0.21923076923076923</c:v>
                </c:pt>
                <c:pt idx="12">
                  <c:v>0.23846153846153847</c:v>
                </c:pt>
                <c:pt idx="13">
                  <c:v>0.25384615384615383</c:v>
                </c:pt>
                <c:pt idx="14">
                  <c:v>0.27692307692307694</c:v>
                </c:pt>
                <c:pt idx="15">
                  <c:v>0.31153846153846154</c:v>
                </c:pt>
              </c:numCache>
            </c:numRef>
          </c:val>
          <c:extLst>
            <c:ext xmlns:c16="http://schemas.microsoft.com/office/drawing/2014/chart" uri="{C3380CC4-5D6E-409C-BE32-E72D297353CC}">
              <c16:uniqueId val="{00000000-B58A-A141-8E58-6E80A8146606}"/>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solidFill>
                  <a:schemeClr val="bg1"/>
                </a:solidFill>
                <a:latin typeface="Aptos" panose="020B0004020202020204" pitchFamily="34" charset="0"/>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latin typeface="Poppins Light" pitchFamily="2" charset="77"/>
          <a:cs typeface="Poppins Light" pitchFamily="2" charset="77"/>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a:solidFill>
                      <a:schemeClr val="bg1"/>
                    </a:solidFill>
                    <a:latin typeface="Aptos" panose="020B0004020202020204"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Sheet1!$A$2:$A$11</c:f>
              <c:strCache>
                <c:ptCount val="10"/>
                <c:pt idx="0">
                  <c:v>We do not plan on increasing capital spending in the next 12 months</c:v>
                </c:pt>
                <c:pt idx="1">
                  <c:v>Acquisitions of another business</c:v>
                </c:pt>
                <c:pt idx="2">
                  <c:v>New office or remodeling</c:v>
                </c:pt>
                <c:pt idx="3">
                  <c:v>Employee training/development</c:v>
                </c:pt>
                <c:pt idx="4">
                  <c:v>Cybersecurity/information security</c:v>
                </c:pt>
                <c:pt idx="5">
                  <c:v>Research and development</c:v>
                </c:pt>
                <c:pt idx="6">
                  <c:v>Employee health and/or financial benefits</c:v>
                </c:pt>
                <c:pt idx="7">
                  <c:v>Expansion of operation in new location(s)</c:v>
                </c:pt>
                <c:pt idx="8">
                  <c:v>Marketing and/or advertising efforts</c:v>
                </c:pt>
                <c:pt idx="9">
                  <c:v>Technology adoption and/or upgrades</c:v>
                </c:pt>
              </c:strCache>
            </c:strRef>
          </c:cat>
          <c:val>
            <c:numRef>
              <c:f>Sheet1!$B$2:$B$11</c:f>
              <c:numCache>
                <c:formatCode>0%</c:formatCode>
                <c:ptCount val="10"/>
                <c:pt idx="0">
                  <c:v>0.1</c:v>
                </c:pt>
                <c:pt idx="1">
                  <c:v>3.4615384615384617E-2</c:v>
                </c:pt>
                <c:pt idx="2">
                  <c:v>0.11538461538461539</c:v>
                </c:pt>
                <c:pt idx="3">
                  <c:v>0.18846153846153846</c:v>
                </c:pt>
                <c:pt idx="4">
                  <c:v>0.23846153846153847</c:v>
                </c:pt>
                <c:pt idx="5">
                  <c:v>0.25769230769230766</c:v>
                </c:pt>
                <c:pt idx="6">
                  <c:v>0.26923076923076922</c:v>
                </c:pt>
                <c:pt idx="7">
                  <c:v>0.27692307692307694</c:v>
                </c:pt>
                <c:pt idx="8">
                  <c:v>0.45</c:v>
                </c:pt>
                <c:pt idx="9">
                  <c:v>0.45</c:v>
                </c:pt>
              </c:numCache>
            </c:numRef>
          </c:val>
          <c:extLst>
            <c:ext xmlns:c16="http://schemas.microsoft.com/office/drawing/2014/chart" uri="{C3380CC4-5D6E-409C-BE32-E72D297353CC}">
              <c16:uniqueId val="{00000000-B8DE-2A4D-9F80-529AE3864FD4}"/>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solidFill>
                  <a:schemeClr val="bg1"/>
                </a:solidFill>
                <a:latin typeface="Aptos" panose="020B0004020202020204" pitchFamily="34" charset="0"/>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latin typeface="Poppins Light" pitchFamily="2" charset="77"/>
          <a:cs typeface="Poppins Light" pitchFamily="2" charset="77"/>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Sheet1!$A$2:$A$9</c:f>
              <c:strCache>
                <c:ptCount val="8"/>
                <c:pt idx="0">
                  <c:v>Social and community factors</c:v>
                </c:pt>
                <c:pt idx="1">
                  <c:v>Market competition</c:v>
                </c:pt>
                <c:pt idx="2">
                  <c:v>Environmental and health crises</c:v>
                </c:pt>
                <c:pt idx="3">
                  <c:v>Technological challenges</c:v>
                </c:pt>
                <c:pt idx="4">
                  <c:v>Supply chain disruptions</c:v>
                </c:pt>
                <c:pt idx="5">
                  <c:v>Regulartory and policy changes</c:v>
                </c:pt>
                <c:pt idx="6">
                  <c:v>Labor market issues</c:v>
                </c:pt>
                <c:pt idx="7">
                  <c:v>Economic factors</c:v>
                </c:pt>
              </c:strCache>
            </c:strRef>
          </c:cat>
          <c:val>
            <c:numRef>
              <c:f>Sheet1!$B$2:$B$9</c:f>
              <c:numCache>
                <c:formatCode>0%</c:formatCode>
                <c:ptCount val="8"/>
                <c:pt idx="0">
                  <c:v>0.05</c:v>
                </c:pt>
                <c:pt idx="1">
                  <c:v>0.05</c:v>
                </c:pt>
                <c:pt idx="2">
                  <c:v>7.0000000000000007E-2</c:v>
                </c:pt>
                <c:pt idx="3">
                  <c:v>0.08</c:v>
                </c:pt>
                <c:pt idx="4">
                  <c:v>0.1</c:v>
                </c:pt>
                <c:pt idx="5">
                  <c:v>0.12</c:v>
                </c:pt>
                <c:pt idx="6">
                  <c:v>0.18</c:v>
                </c:pt>
                <c:pt idx="7">
                  <c:v>0.35</c:v>
                </c:pt>
              </c:numCache>
            </c:numRef>
          </c:val>
          <c:extLst>
            <c:ext xmlns:c16="http://schemas.microsoft.com/office/drawing/2014/chart" uri="{C3380CC4-5D6E-409C-BE32-E72D297353CC}">
              <c16:uniqueId val="{00000000-0784-6741-84C6-EB7C3A9CAB43}"/>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Sheet1!$A$2:$A$13</c:f>
              <c:strCache>
                <c:ptCount val="12"/>
                <c:pt idx="0">
                  <c:v>Other </c:v>
                </c:pt>
                <c:pt idx="1">
                  <c:v>Grants</c:v>
                </c:pt>
                <c:pt idx="2">
                  <c:v>Crowdfunding</c:v>
                </c:pt>
                <c:pt idx="3">
                  <c:v>Peer-to-peer lending</c:v>
                </c:pt>
                <c:pt idx="4">
                  <c:v>Venture capital funding</c:v>
                </c:pt>
                <c:pt idx="5">
                  <c:v>CDFI </c:v>
                </c:pt>
                <c:pt idx="6">
                  <c:v>Personal credit cards</c:v>
                </c:pt>
                <c:pt idx="7">
                  <c:v>Private equity funding</c:v>
                </c:pt>
                <c:pt idx="8">
                  <c:v>Credit Unions loans</c:v>
                </c:pt>
                <c:pt idx="9">
                  <c:v>Business credit cards</c:v>
                </c:pt>
                <c:pt idx="10">
                  <c:v>Personal savings</c:v>
                </c:pt>
                <c:pt idx="11">
                  <c:v>Traditional bank loans</c:v>
                </c:pt>
              </c:strCache>
            </c:strRef>
          </c:cat>
          <c:val>
            <c:numRef>
              <c:f>Sheet1!$B$2:$B$13</c:f>
              <c:numCache>
                <c:formatCode>0%</c:formatCode>
                <c:ptCount val="12"/>
                <c:pt idx="0">
                  <c:v>2.6923076923076925E-2</c:v>
                </c:pt>
                <c:pt idx="1">
                  <c:v>1.1538461538461539E-2</c:v>
                </c:pt>
                <c:pt idx="2">
                  <c:v>2.6923076923076925E-2</c:v>
                </c:pt>
                <c:pt idx="3">
                  <c:v>2.6923076923076925E-2</c:v>
                </c:pt>
                <c:pt idx="4">
                  <c:v>3.0769230769230771E-2</c:v>
                </c:pt>
                <c:pt idx="5">
                  <c:v>0.05</c:v>
                </c:pt>
                <c:pt idx="6">
                  <c:v>0.05</c:v>
                </c:pt>
                <c:pt idx="7">
                  <c:v>5.7692307692307696E-2</c:v>
                </c:pt>
                <c:pt idx="8">
                  <c:v>8.0769230769230774E-2</c:v>
                </c:pt>
                <c:pt idx="9">
                  <c:v>0.16538461538461538</c:v>
                </c:pt>
                <c:pt idx="10">
                  <c:v>0.2076923076923077</c:v>
                </c:pt>
                <c:pt idx="11">
                  <c:v>0.26538461538461539</c:v>
                </c:pt>
              </c:numCache>
            </c:numRef>
          </c:val>
          <c:extLst>
            <c:ext xmlns:c16="http://schemas.microsoft.com/office/drawing/2014/chart" uri="{C3380CC4-5D6E-409C-BE32-E72D297353CC}">
              <c16:uniqueId val="{00000000-B8DE-2A4D-9F80-529AE3864FD4}"/>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accent3">
              <a:lumMod val="7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F58F-884A-B5A8-E92CE22BCB05}"/>
              </c:ext>
            </c:extLst>
          </c:dPt>
          <c:dPt>
            <c:idx val="1"/>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3-F58F-884A-B5A8-E92CE22BCB05}"/>
              </c:ext>
            </c:extLst>
          </c:dPt>
          <c:dPt>
            <c:idx val="2"/>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extLst>
              <c:ext xmlns:c16="http://schemas.microsoft.com/office/drawing/2014/chart" uri="{C3380CC4-5D6E-409C-BE32-E72D297353CC}">
                <c16:uniqueId val="{00000005-F58F-884A-B5A8-E92CE22BCB05}"/>
              </c:ext>
            </c:extLst>
          </c:dPt>
          <c:dPt>
            <c:idx val="3"/>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c:spPr>
            <c:extLst>
              <c:ext xmlns:c16="http://schemas.microsoft.com/office/drawing/2014/chart" uri="{C3380CC4-5D6E-409C-BE32-E72D297353CC}">
                <c16:uniqueId val="{00000007-F58F-884A-B5A8-E92CE22BCB05}"/>
              </c:ext>
            </c:extLst>
          </c:dPt>
          <c:dPt>
            <c:idx val="4"/>
            <c:bubble3D val="0"/>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c:spPr>
            <c:extLst>
              <c:ext xmlns:c16="http://schemas.microsoft.com/office/drawing/2014/chart" uri="{C3380CC4-5D6E-409C-BE32-E72D297353CC}">
                <c16:uniqueId val="{00000009-F58F-884A-B5A8-E92CE22BCB05}"/>
              </c:ext>
            </c:extLst>
          </c:dPt>
          <c:dPt>
            <c:idx val="5"/>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c:spPr>
            <c:extLst>
              <c:ext xmlns:c16="http://schemas.microsoft.com/office/drawing/2014/chart" uri="{C3380CC4-5D6E-409C-BE32-E72D297353CC}">
                <c16:uniqueId val="{0000000B-F58F-884A-B5A8-E92CE22BCB05}"/>
              </c:ext>
            </c:extLst>
          </c:dPt>
          <c:dPt>
            <c:idx val="6"/>
            <c:bubble3D val="0"/>
            <c:spPr>
              <a:gradFill rotWithShape="1">
                <a:gsLst>
                  <a:gs pos="0">
                    <a:schemeClr val="accent2">
                      <a:lumMod val="80000"/>
                      <a:lumOff val="20000"/>
                      <a:satMod val="103000"/>
                      <a:lumMod val="102000"/>
                      <a:tint val="94000"/>
                    </a:schemeClr>
                  </a:gs>
                  <a:gs pos="50000">
                    <a:schemeClr val="accent2">
                      <a:lumMod val="80000"/>
                      <a:lumOff val="20000"/>
                      <a:satMod val="110000"/>
                      <a:lumMod val="100000"/>
                      <a:shade val="100000"/>
                    </a:schemeClr>
                  </a:gs>
                  <a:gs pos="100000">
                    <a:schemeClr val="accent2">
                      <a:lumMod val="80000"/>
                      <a:lumOff val="20000"/>
                      <a:lumMod val="99000"/>
                      <a:satMod val="120000"/>
                      <a:shade val="78000"/>
                    </a:schemeClr>
                  </a:gs>
                </a:gsLst>
                <a:lin ang="5400000" scaled="0"/>
              </a:gradFill>
              <a:ln>
                <a:noFill/>
              </a:ln>
              <a:effectLst/>
            </c:spPr>
            <c:extLst>
              <c:ext xmlns:c16="http://schemas.microsoft.com/office/drawing/2014/chart" uri="{C3380CC4-5D6E-409C-BE32-E72D297353CC}">
                <c16:uniqueId val="{0000000D-F58F-884A-B5A8-E92CE22BCB05}"/>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Sheet1!$A$2:$A$8</c:f>
              <c:strCache>
                <c:ptCount val="7"/>
                <c:pt idx="0">
                  <c:v>Under $5,000</c:v>
                </c:pt>
                <c:pt idx="1">
                  <c:v>$5,000 to under $25,000</c:v>
                </c:pt>
                <c:pt idx="2">
                  <c:v>$25,000 to under $50,000</c:v>
                </c:pt>
                <c:pt idx="3">
                  <c:v>$50,000 to under $100,000</c:v>
                </c:pt>
                <c:pt idx="4">
                  <c:v>$100,000 to under $500,000</c:v>
                </c:pt>
                <c:pt idx="5">
                  <c:v>$500,000 to under $1,000,000</c:v>
                </c:pt>
                <c:pt idx="6">
                  <c:v>$1,000,000 or more</c:v>
                </c:pt>
              </c:strCache>
            </c:strRef>
          </c:cat>
          <c:val>
            <c:numRef>
              <c:f>Sheet1!$B$2:$B$8</c:f>
              <c:numCache>
                <c:formatCode>0%</c:formatCode>
                <c:ptCount val="7"/>
                <c:pt idx="0">
                  <c:v>0.12</c:v>
                </c:pt>
                <c:pt idx="1">
                  <c:v>0.13</c:v>
                </c:pt>
                <c:pt idx="2">
                  <c:v>0.09</c:v>
                </c:pt>
                <c:pt idx="3">
                  <c:v>0.18</c:v>
                </c:pt>
                <c:pt idx="4">
                  <c:v>0.26</c:v>
                </c:pt>
                <c:pt idx="5">
                  <c:v>0.15</c:v>
                </c:pt>
                <c:pt idx="6">
                  <c:v>7.0000000000000007E-2</c:v>
                </c:pt>
              </c:numCache>
            </c:numRef>
          </c:val>
          <c:extLst>
            <c:ext xmlns:c16="http://schemas.microsoft.com/office/drawing/2014/chart" uri="{C3380CC4-5D6E-409C-BE32-E72D297353CC}">
              <c16:uniqueId val="{0000000E-F58F-884A-B5A8-E92CE22BCB05}"/>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hade val="65000"/>
                      <a:satMod val="103000"/>
                      <a:lumMod val="102000"/>
                      <a:tint val="94000"/>
                    </a:schemeClr>
                  </a:gs>
                  <a:gs pos="50000">
                    <a:schemeClr val="accent2">
                      <a:shade val="65000"/>
                      <a:satMod val="110000"/>
                      <a:lumMod val="100000"/>
                      <a:shade val="100000"/>
                    </a:schemeClr>
                  </a:gs>
                  <a:gs pos="100000">
                    <a:schemeClr val="accent2">
                      <a:shade val="65000"/>
                      <a:lumMod val="99000"/>
                      <a:satMod val="120000"/>
                      <a:shade val="78000"/>
                    </a:schemeClr>
                  </a:gs>
                </a:gsLst>
                <a:lin ang="5400000" scaled="0"/>
              </a:gradFill>
              <a:ln>
                <a:noFill/>
              </a:ln>
              <a:effectLst/>
            </c:spPr>
            <c:extLst>
              <c:ext xmlns:c16="http://schemas.microsoft.com/office/drawing/2014/chart" uri="{C3380CC4-5D6E-409C-BE32-E72D297353CC}">
                <c16:uniqueId val="{00000001-7D0F-5A4B-8B83-0563FE17F3D9}"/>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3-7D0F-5A4B-8B83-0563FE17F3D9}"/>
              </c:ext>
            </c:extLst>
          </c:dPt>
          <c:dPt>
            <c:idx val="2"/>
            <c:bubble3D val="0"/>
            <c:spPr>
              <a:gradFill rotWithShape="1">
                <a:gsLst>
                  <a:gs pos="0">
                    <a:schemeClr val="accent2">
                      <a:tint val="65000"/>
                      <a:satMod val="103000"/>
                      <a:lumMod val="102000"/>
                      <a:tint val="94000"/>
                    </a:schemeClr>
                  </a:gs>
                  <a:gs pos="50000">
                    <a:schemeClr val="accent2">
                      <a:tint val="65000"/>
                      <a:satMod val="110000"/>
                      <a:lumMod val="100000"/>
                      <a:shade val="100000"/>
                    </a:schemeClr>
                  </a:gs>
                  <a:gs pos="100000">
                    <a:schemeClr val="accent2">
                      <a:tint val="65000"/>
                      <a:lumMod val="99000"/>
                      <a:satMod val="120000"/>
                      <a:shade val="78000"/>
                    </a:schemeClr>
                  </a:gs>
                </a:gsLst>
                <a:lin ang="5400000" scaled="0"/>
              </a:gradFill>
              <a:ln>
                <a:noFill/>
              </a:ln>
              <a:effectLst/>
            </c:spPr>
            <c:extLst>
              <c:ext xmlns:c16="http://schemas.microsoft.com/office/drawing/2014/chart" uri="{C3380CC4-5D6E-409C-BE32-E72D297353CC}">
                <c16:uniqueId val="{00000005-7D0F-5A4B-8B83-0563FE17F3D9}"/>
              </c:ext>
            </c:extLst>
          </c:dPt>
          <c:dPt>
            <c:idx val="3"/>
            <c:bubble3D val="0"/>
            <c:spPr>
              <a:gradFill rotWithShape="1">
                <a:gsLst>
                  <a:gs pos="0">
                    <a:schemeClr val="accent2">
                      <a:tint val="77000"/>
                      <a:satMod val="103000"/>
                      <a:lumMod val="102000"/>
                      <a:tint val="94000"/>
                    </a:schemeClr>
                  </a:gs>
                  <a:gs pos="50000">
                    <a:schemeClr val="accent2">
                      <a:tint val="77000"/>
                      <a:satMod val="110000"/>
                      <a:lumMod val="100000"/>
                      <a:shade val="100000"/>
                    </a:schemeClr>
                  </a:gs>
                  <a:gs pos="100000">
                    <a:schemeClr val="accent2">
                      <a:tint val="77000"/>
                      <a:lumMod val="99000"/>
                      <a:satMod val="120000"/>
                      <a:shade val="78000"/>
                    </a:schemeClr>
                  </a:gs>
                </a:gsLst>
                <a:lin ang="5400000" scaled="0"/>
              </a:gradFill>
              <a:ln>
                <a:noFill/>
              </a:ln>
              <a:effectLst/>
            </c:spPr>
            <c:extLst>
              <c:ext xmlns:c16="http://schemas.microsoft.com/office/drawing/2014/chart" uri="{C3380CC4-5D6E-409C-BE32-E72D297353CC}">
                <c16:uniqueId val="{00000007-7D0F-5A4B-8B83-0563FE17F3D9}"/>
              </c:ext>
            </c:extLst>
          </c:dPt>
          <c:dLbls>
            <c:dLbl>
              <c:idx val="3"/>
              <c:layout>
                <c:manualLayout>
                  <c:x val="2.2055453662447013E-2"/>
                  <c:y val="-2.9417487422286875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7D0F-5A4B-8B83-0563FE17F3D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Sheet1!$A$2:$A$5</c:f>
              <c:strCache>
                <c:ptCount val="4"/>
                <c:pt idx="0">
                  <c:v>Strongly agree</c:v>
                </c:pt>
                <c:pt idx="1">
                  <c:v>Somewhat agree</c:v>
                </c:pt>
                <c:pt idx="2">
                  <c:v>Neither agree nor disagree</c:v>
                </c:pt>
                <c:pt idx="3">
                  <c:v>Somewhat disagree</c:v>
                </c:pt>
              </c:strCache>
            </c:strRef>
          </c:cat>
          <c:val>
            <c:numRef>
              <c:f>Sheet1!$B$2:$B$5</c:f>
              <c:numCache>
                <c:formatCode>0%</c:formatCode>
                <c:ptCount val="4"/>
                <c:pt idx="0">
                  <c:v>0.38</c:v>
                </c:pt>
                <c:pt idx="1">
                  <c:v>0.49</c:v>
                </c:pt>
                <c:pt idx="2">
                  <c:v>0.1</c:v>
                </c:pt>
                <c:pt idx="3">
                  <c:v>0.03</c:v>
                </c:pt>
              </c:numCache>
            </c:numRef>
          </c:val>
          <c:extLst>
            <c:ext xmlns:c16="http://schemas.microsoft.com/office/drawing/2014/chart" uri="{C3380CC4-5D6E-409C-BE32-E72D297353CC}">
              <c16:uniqueId val="{00000008-7D0F-5A4B-8B83-0563FE17F3D9}"/>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924056061102344"/>
          <c:y val="6.0704736451009253E-2"/>
          <c:w val="0.60762709159343875"/>
          <c:h val="0.8131944840980746"/>
        </c:manualLayout>
      </c:layout>
      <c:barChart>
        <c:barDir val="bar"/>
        <c:grouping val="stacked"/>
        <c:varyColors val="0"/>
        <c:ser>
          <c:idx val="0"/>
          <c:order val="0"/>
          <c:tx>
            <c:strRef>
              <c:f>Sheet1!$B$1</c:f>
              <c:strCache>
                <c:ptCount val="1"/>
                <c:pt idx="0">
                  <c:v>Not at all important/Not that important</c:v>
                </c:pt>
              </c:strCache>
            </c:strRef>
          </c:tx>
          <c:spPr>
            <a:solidFill>
              <a:schemeClr val="accent2">
                <a:lumMod val="50000"/>
              </a:schemeClr>
            </a:solidFill>
            <a:ln>
              <a:noFill/>
            </a:ln>
            <a:effectLst/>
          </c:spPr>
          <c:invertIfNegative val="0"/>
          <c:dLbls>
            <c:dLbl>
              <c:idx val="0"/>
              <c:layout>
                <c:manualLayout>
                  <c:x val="-4.471349738531717E-3"/>
                  <c:y val="2.433508686476410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358-3C45-B36D-F7DFCB84AAA0}"/>
                </c:ext>
              </c:extLst>
            </c:dLbl>
            <c:dLbl>
              <c:idx val="1"/>
              <c:layout>
                <c:manualLayout>
                  <c:x val="5.9617996513755501E-3"/>
                  <c:y val="4.867017372952665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A1F-2846-89F7-0C1EF25A04B0}"/>
                </c:ext>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Sheet1!$A$2:$A$4</c:f>
              <c:strCache>
                <c:ptCount val="3"/>
                <c:pt idx="0">
                  <c:v>Having a centralized hub for all small business resources in Charlotte Mecklenburg.</c:v>
                </c:pt>
                <c:pt idx="1">
                  <c:v>Being involved in local business associations or networks.</c:v>
                </c:pt>
                <c:pt idx="2">
                  <c:v>Being connected with other small business owners/leaders in the Charlotte Mecklenburg area.</c:v>
                </c:pt>
              </c:strCache>
            </c:strRef>
          </c:cat>
          <c:val>
            <c:numRef>
              <c:f>Sheet1!$B$2:$B$4</c:f>
              <c:numCache>
                <c:formatCode>0%</c:formatCode>
                <c:ptCount val="3"/>
                <c:pt idx="0">
                  <c:v>0.08</c:v>
                </c:pt>
                <c:pt idx="1">
                  <c:v>0.03</c:v>
                </c:pt>
                <c:pt idx="2">
                  <c:v>0.04</c:v>
                </c:pt>
              </c:numCache>
            </c:numRef>
          </c:val>
          <c:extLst>
            <c:ext xmlns:c16="http://schemas.microsoft.com/office/drawing/2014/chart" uri="{C3380CC4-5D6E-409C-BE32-E72D297353CC}">
              <c16:uniqueId val="{00000000-48D4-2347-BFCA-8971E408122E}"/>
            </c:ext>
          </c:extLst>
        </c:ser>
        <c:ser>
          <c:idx val="1"/>
          <c:order val="1"/>
          <c:tx>
            <c:strRef>
              <c:f>Sheet1!$C$1</c:f>
              <c:strCache>
                <c:ptCount val="1"/>
                <c:pt idx="0">
                  <c:v>Neutral</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Sheet1!$A$2:$A$4</c:f>
              <c:strCache>
                <c:ptCount val="3"/>
                <c:pt idx="0">
                  <c:v>Having a centralized hub for all small business resources in Charlotte Mecklenburg.</c:v>
                </c:pt>
                <c:pt idx="1">
                  <c:v>Being involved in local business associations or networks.</c:v>
                </c:pt>
                <c:pt idx="2">
                  <c:v>Being connected with other small business owners/leaders in the Charlotte Mecklenburg area.</c:v>
                </c:pt>
              </c:strCache>
            </c:strRef>
          </c:cat>
          <c:val>
            <c:numRef>
              <c:f>Sheet1!$C$2:$C$4</c:f>
              <c:numCache>
                <c:formatCode>0%</c:formatCode>
                <c:ptCount val="3"/>
                <c:pt idx="0">
                  <c:v>0.13</c:v>
                </c:pt>
                <c:pt idx="1">
                  <c:v>0.1</c:v>
                </c:pt>
                <c:pt idx="2">
                  <c:v>0.08</c:v>
                </c:pt>
              </c:numCache>
            </c:numRef>
          </c:val>
          <c:extLst>
            <c:ext xmlns:c16="http://schemas.microsoft.com/office/drawing/2014/chart" uri="{C3380CC4-5D6E-409C-BE32-E72D297353CC}">
              <c16:uniqueId val="{00000001-48D4-2347-BFCA-8971E408122E}"/>
            </c:ext>
          </c:extLst>
        </c:ser>
        <c:ser>
          <c:idx val="2"/>
          <c:order val="2"/>
          <c:tx>
            <c:strRef>
              <c:f>Sheet1!$D$1</c:f>
              <c:strCache>
                <c:ptCount val="1"/>
                <c:pt idx="0">
                  <c:v>Somewhat important</c:v>
                </c:pt>
              </c:strCache>
            </c:strRef>
          </c:tx>
          <c:spPr>
            <a:solidFill>
              <a:srgbClr val="28658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Sheet1!$A$2:$A$4</c:f>
              <c:strCache>
                <c:ptCount val="3"/>
                <c:pt idx="0">
                  <c:v>Having a centralized hub for all small business resources in Charlotte Mecklenburg.</c:v>
                </c:pt>
                <c:pt idx="1">
                  <c:v>Being involved in local business associations or networks.</c:v>
                </c:pt>
                <c:pt idx="2">
                  <c:v>Being connected with other small business owners/leaders in the Charlotte Mecklenburg area.</c:v>
                </c:pt>
              </c:strCache>
            </c:strRef>
          </c:cat>
          <c:val>
            <c:numRef>
              <c:f>Sheet1!$D$2:$D$4</c:f>
              <c:numCache>
                <c:formatCode>0%</c:formatCode>
                <c:ptCount val="3"/>
                <c:pt idx="0">
                  <c:v>0.47</c:v>
                </c:pt>
                <c:pt idx="1">
                  <c:v>0.47</c:v>
                </c:pt>
                <c:pt idx="2">
                  <c:v>0.45</c:v>
                </c:pt>
              </c:numCache>
            </c:numRef>
          </c:val>
          <c:extLst>
            <c:ext xmlns:c16="http://schemas.microsoft.com/office/drawing/2014/chart" uri="{C3380CC4-5D6E-409C-BE32-E72D297353CC}">
              <c16:uniqueId val="{00000002-48D4-2347-BFCA-8971E408122E}"/>
            </c:ext>
          </c:extLst>
        </c:ser>
        <c:ser>
          <c:idx val="3"/>
          <c:order val="3"/>
          <c:tx>
            <c:strRef>
              <c:f>Sheet1!$E$1</c:f>
              <c:strCache>
                <c:ptCount val="1"/>
                <c:pt idx="0">
                  <c:v>Very important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Sheet1!$A$2:$A$4</c:f>
              <c:strCache>
                <c:ptCount val="3"/>
                <c:pt idx="0">
                  <c:v>Having a centralized hub for all small business resources in Charlotte Mecklenburg.</c:v>
                </c:pt>
                <c:pt idx="1">
                  <c:v>Being involved in local business associations or networks.</c:v>
                </c:pt>
                <c:pt idx="2">
                  <c:v>Being connected with other small business owners/leaders in the Charlotte Mecklenburg area.</c:v>
                </c:pt>
              </c:strCache>
            </c:strRef>
          </c:cat>
          <c:val>
            <c:numRef>
              <c:f>Sheet1!$E$2:$E$4</c:f>
              <c:numCache>
                <c:formatCode>0%</c:formatCode>
                <c:ptCount val="3"/>
                <c:pt idx="0">
                  <c:v>0.32</c:v>
                </c:pt>
                <c:pt idx="1">
                  <c:v>0.4</c:v>
                </c:pt>
                <c:pt idx="2">
                  <c:v>0.43</c:v>
                </c:pt>
              </c:numCache>
            </c:numRef>
          </c:val>
          <c:extLst>
            <c:ext xmlns:c16="http://schemas.microsoft.com/office/drawing/2014/chart" uri="{C3380CC4-5D6E-409C-BE32-E72D297353CC}">
              <c16:uniqueId val="{00000003-48D4-2347-BFCA-8971E408122E}"/>
            </c:ext>
          </c:extLst>
        </c:ser>
        <c:dLbls>
          <c:dLblPos val="ctr"/>
          <c:showLegendKey val="0"/>
          <c:showVal val="1"/>
          <c:showCatName val="0"/>
          <c:showSerName val="0"/>
          <c:showPercent val="0"/>
          <c:showBubbleSize val="0"/>
        </c:dLbls>
        <c:gapWidth val="150"/>
        <c:overlap val="100"/>
        <c:axId val="-2119958760"/>
        <c:axId val="-2119444312"/>
      </c:barChart>
      <c:catAx>
        <c:axId val="-2119958760"/>
        <c:scaling>
          <c:orientation val="minMax"/>
        </c:scaling>
        <c:delete val="0"/>
        <c:axPos val="l"/>
        <c:numFmt formatCode="General" sourceLinked="0"/>
        <c:majorTickMark val="none"/>
        <c:minorTickMark val="none"/>
        <c:tickLblPos val="nextTo"/>
        <c:spPr>
          <a:noFill/>
          <a:ln w="6350" cap="flat" cmpd="sng" algn="ctr">
            <a:solidFill>
              <a:schemeClr val="bg2"/>
            </a:solidFill>
            <a:prstDash val="solid"/>
            <a:round/>
          </a:ln>
          <a:effectLst/>
        </c:spPr>
        <c:txPr>
          <a:bodyPr rot="-60000000" spcFirstLastPara="1" vertOverflow="ellipsis" vert="horz" wrap="square" anchor="ctr" anchorCtr="1"/>
          <a:lstStyle/>
          <a:p>
            <a:pPr algn="r">
              <a:defRPr sz="1200" b="0" i="0" u="none" strike="noStrike" kern="1200" baseline="0">
                <a:solidFill>
                  <a:schemeClr val="tx1">
                    <a:lumMod val="65000"/>
                    <a:lumOff val="35000"/>
                  </a:schemeClr>
                </a:solidFill>
                <a:latin typeface="Aptos" panose="020B0004020202020204" pitchFamily="34" charset="0"/>
                <a:ea typeface="+mn-ea"/>
                <a:cs typeface="Poppins Light" pitchFamily="2" charset="77"/>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spPr>
        <a:noFill/>
        <a:ln>
          <a:noFill/>
        </a:ln>
        <a:effectLst/>
      </c:spPr>
    </c:plotArea>
    <c:legend>
      <c:legendPos val="b"/>
      <c:layout>
        <c:manualLayout>
          <c:xMode val="edge"/>
          <c:yMode val="edge"/>
          <c:x val="0.34014484591271105"/>
          <c:y val="0.85012728974963991"/>
          <c:w val="0.65836470417444504"/>
          <c:h val="0.1182370973261679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ptos" panose="020B0004020202020204" pitchFamily="34" charset="0"/>
              <a:ea typeface="+mn-ea"/>
              <a:cs typeface="Poppins Light" pitchFamily="2" charset="77"/>
            </a:defRPr>
          </a:pPr>
          <a:endParaRPr lang="en-US"/>
        </a:p>
      </c:txPr>
    </c:legend>
    <c:plotVisOnly val="1"/>
    <c:dispBlanksAs val="gap"/>
    <c:showDLblsOverMax val="0"/>
  </c:chart>
  <c:spPr>
    <a:noFill/>
    <a:ln w="6350" cap="flat" cmpd="sng" algn="ctr">
      <a:noFill/>
      <a:prstDash val="solid"/>
      <a:miter lim="800000"/>
    </a:ln>
    <a:effectLst/>
  </c:spPr>
  <c:txPr>
    <a:bodyPr/>
    <a:lstStyle/>
    <a:p>
      <a:pPr>
        <a:defRPr sz="1200">
          <a:solidFill>
            <a:schemeClr val="tx1">
              <a:lumMod val="65000"/>
              <a:lumOff val="35000"/>
            </a:schemeClr>
          </a:solidFill>
          <a:latin typeface="Aptos" panose="020B0004020202020204" pitchFamily="34" charset="0"/>
          <a:cs typeface="Poppins Light" pitchFamily="2" charset="77"/>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Sheet1!$A$2:$A$13</c:f>
              <c:strCache>
                <c:ptCount val="12"/>
                <c:pt idx="0">
                  <c:v>Other </c:v>
                </c:pt>
                <c:pt idx="1">
                  <c:v>Operational guidance</c:v>
                </c:pt>
                <c:pt idx="2">
                  <c:v>Mentorship and advisory services</c:v>
                </c:pt>
                <c:pt idx="3">
                  <c:v>Space and resources provisions (i.e., co-working space, equipment and technology access, etc.)</c:v>
                </c:pt>
                <c:pt idx="4">
                  <c:v>Advocacy and policy support</c:v>
                </c:pt>
                <c:pt idx="5">
                  <c:v>Digital transformation assistance</c:v>
                </c:pt>
                <c:pt idx="6">
                  <c:v>Business resilience and continuity planning</c:v>
                </c:pt>
                <c:pt idx="7">
                  <c:v>Business education and training</c:v>
                </c:pt>
                <c:pt idx="8">
                  <c:v>Access to funding and capital</c:v>
                </c:pt>
                <c:pt idx="9">
                  <c:v>Networking and collaboration opportunities</c:v>
                </c:pt>
                <c:pt idx="10">
                  <c:v>Business development and growth support</c:v>
                </c:pt>
                <c:pt idx="11">
                  <c:v>Marketing and brand awareness support</c:v>
                </c:pt>
              </c:strCache>
            </c:strRef>
          </c:cat>
          <c:val>
            <c:numRef>
              <c:f>Sheet1!$B$2:$B$13</c:f>
              <c:numCache>
                <c:formatCode>0%</c:formatCode>
                <c:ptCount val="12"/>
                <c:pt idx="0">
                  <c:v>1.5384615384615385E-2</c:v>
                </c:pt>
                <c:pt idx="1">
                  <c:v>0.17307692307692307</c:v>
                </c:pt>
                <c:pt idx="2">
                  <c:v>0.25769230769230766</c:v>
                </c:pt>
                <c:pt idx="3">
                  <c:v>0.26153846153846155</c:v>
                </c:pt>
                <c:pt idx="4">
                  <c:v>0.26538461538461539</c:v>
                </c:pt>
                <c:pt idx="5">
                  <c:v>0.26923076923076922</c:v>
                </c:pt>
                <c:pt idx="6">
                  <c:v>0.27307692307692305</c:v>
                </c:pt>
                <c:pt idx="7">
                  <c:v>0.28076923076923077</c:v>
                </c:pt>
                <c:pt idx="8">
                  <c:v>0.32692307692307693</c:v>
                </c:pt>
                <c:pt idx="9">
                  <c:v>0.35384615384615387</c:v>
                </c:pt>
                <c:pt idx="10">
                  <c:v>0.36538461538461536</c:v>
                </c:pt>
                <c:pt idx="11">
                  <c:v>0.4</c:v>
                </c:pt>
              </c:numCache>
            </c:numRef>
          </c:val>
          <c:extLst>
            <c:ext xmlns:c16="http://schemas.microsoft.com/office/drawing/2014/chart" uri="{C3380CC4-5D6E-409C-BE32-E72D297353CC}">
              <c16:uniqueId val="{00000000-0784-6741-84C6-EB7C3A9CAB43}"/>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FDAD-9841-8763-BDCFD5537B53}"/>
              </c:ext>
            </c:extLst>
          </c:dPt>
          <c:dPt>
            <c:idx val="1"/>
            <c:bubble3D val="0"/>
            <c:spPr>
              <a:solidFill>
                <a:schemeClr val="accent6">
                  <a:lumMod val="75000"/>
                </a:schemeClr>
              </a:solidFill>
              <a:ln>
                <a:noFill/>
              </a:ln>
              <a:effectLst/>
            </c:spPr>
            <c:extLst>
              <c:ext xmlns:c16="http://schemas.microsoft.com/office/drawing/2014/chart" uri="{C3380CC4-5D6E-409C-BE32-E72D297353CC}">
                <c16:uniqueId val="{00000003-FDAD-9841-8763-BDCFD5537B53}"/>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Sheet1!$A$2:$A$3</c:f>
              <c:strCache>
                <c:ptCount val="2"/>
                <c:pt idx="0">
                  <c:v>No</c:v>
                </c:pt>
                <c:pt idx="1">
                  <c:v>Yes</c:v>
                </c:pt>
              </c:strCache>
            </c:strRef>
          </c:cat>
          <c:val>
            <c:numRef>
              <c:f>Sheet1!$B$2:$B$3</c:f>
              <c:numCache>
                <c:formatCode>0%</c:formatCode>
                <c:ptCount val="2"/>
                <c:pt idx="0">
                  <c:v>0.65</c:v>
                </c:pt>
                <c:pt idx="1">
                  <c:v>0.35</c:v>
                </c:pt>
              </c:numCache>
            </c:numRef>
          </c:val>
          <c:extLst>
            <c:ext xmlns:c16="http://schemas.microsoft.com/office/drawing/2014/chart" uri="{C3380CC4-5D6E-409C-BE32-E72D297353CC}">
              <c16:uniqueId val="{00000004-FDAD-9841-8763-BDCFD5537B53}"/>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Other</c:v>
                </c:pt>
                <c:pt idx="1">
                  <c:v>Success stories and case studies from similar businesses</c:v>
                </c:pt>
                <c:pt idx="2">
                  <c:v>Tailored, high quality services and programs</c:v>
                </c:pt>
                <c:pt idx="3">
                  <c:v>Transparency in operations and results</c:v>
                </c:pt>
                <c:pt idx="4">
                  <c:v>Clear impact on local business policy or advocacy</c:v>
                </c:pt>
                <c:pt idx="5">
                  <c:v>Strong partnerships with other influential organizations</c:v>
                </c:pt>
                <c:pt idx="6">
                  <c:v>Long-standing reputation in the community</c:v>
                </c:pt>
              </c:strCache>
            </c:strRef>
          </c:cat>
          <c:val>
            <c:numRef>
              <c:f>Sheet1!$B$2:$B$8</c:f>
              <c:numCache>
                <c:formatCode>0%</c:formatCode>
                <c:ptCount val="7"/>
                <c:pt idx="0">
                  <c:v>0.02</c:v>
                </c:pt>
                <c:pt idx="1">
                  <c:v>0.37</c:v>
                </c:pt>
                <c:pt idx="2">
                  <c:v>0.37</c:v>
                </c:pt>
                <c:pt idx="3">
                  <c:v>0.38</c:v>
                </c:pt>
                <c:pt idx="4">
                  <c:v>0.4</c:v>
                </c:pt>
                <c:pt idx="5">
                  <c:v>0.41</c:v>
                </c:pt>
                <c:pt idx="6">
                  <c:v>0.44</c:v>
                </c:pt>
              </c:numCache>
            </c:numRef>
          </c:val>
          <c:extLst>
            <c:ext xmlns:c16="http://schemas.microsoft.com/office/drawing/2014/chart" uri="{C3380CC4-5D6E-409C-BE32-E72D297353CC}">
              <c16:uniqueId val="{00000000-0784-6741-84C6-EB7C3A9CAB43}"/>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Sheet1!$A$2:$A$14</c:f>
              <c:strCache>
                <c:ptCount val="13"/>
                <c:pt idx="0">
                  <c:v>None of the above</c:v>
                </c:pt>
                <c:pt idx="1">
                  <c:v>NEXT | CLT</c:v>
                </c:pt>
                <c:pt idx="2">
                  <c:v>Boost Pad</c:v>
                </c:pt>
                <c:pt idx="3">
                  <c:v>CLT Alliance Foundation</c:v>
                </c:pt>
                <c:pt idx="4">
                  <c:v>UNCC</c:v>
                </c:pt>
                <c:pt idx="5">
                  <c:v>Hurt Hub (Davidson College)</c:v>
                </c:pt>
                <c:pt idx="6">
                  <c:v>Rev-Tech Labs</c:v>
                </c:pt>
                <c:pt idx="7">
                  <c:v>Central Piedmont Community College</c:v>
                </c:pt>
                <c:pt idx="8">
                  <c:v>Foundation for the Carolinas</c:v>
                </c:pt>
                <c:pt idx="9">
                  <c:v>Innovative Charlotte</c:v>
                </c:pt>
                <c:pt idx="10">
                  <c:v>Small Business Administration</c:v>
                </c:pt>
                <c:pt idx="11">
                  <c:v>City of Charlotte</c:v>
                </c:pt>
                <c:pt idx="12">
                  <c:v>Mecklenburg County</c:v>
                </c:pt>
              </c:strCache>
            </c:strRef>
          </c:cat>
          <c:val>
            <c:numRef>
              <c:f>Sheet1!$B$2:$B$14</c:f>
              <c:numCache>
                <c:formatCode>0%</c:formatCode>
                <c:ptCount val="13"/>
                <c:pt idx="0">
                  <c:v>0.26923076923076922</c:v>
                </c:pt>
                <c:pt idx="1">
                  <c:v>0.05</c:v>
                </c:pt>
                <c:pt idx="2">
                  <c:v>5.7692307692307696E-2</c:v>
                </c:pt>
                <c:pt idx="3">
                  <c:v>8.0769230769230774E-2</c:v>
                </c:pt>
                <c:pt idx="4">
                  <c:v>8.0769230769230774E-2</c:v>
                </c:pt>
                <c:pt idx="5">
                  <c:v>8.0769230769230774E-2</c:v>
                </c:pt>
                <c:pt idx="6">
                  <c:v>8.8461538461538466E-2</c:v>
                </c:pt>
                <c:pt idx="7">
                  <c:v>0.10384615384615385</c:v>
                </c:pt>
                <c:pt idx="8">
                  <c:v>0.10384615384615385</c:v>
                </c:pt>
                <c:pt idx="9">
                  <c:v>0.11538461538461539</c:v>
                </c:pt>
                <c:pt idx="10">
                  <c:v>0.21153846153846154</c:v>
                </c:pt>
                <c:pt idx="11">
                  <c:v>0.25</c:v>
                </c:pt>
                <c:pt idx="12">
                  <c:v>0.33846153846153848</c:v>
                </c:pt>
              </c:numCache>
            </c:numRef>
          </c:val>
          <c:extLst>
            <c:ext xmlns:c16="http://schemas.microsoft.com/office/drawing/2014/chart" uri="{C3380CC4-5D6E-409C-BE32-E72D297353CC}">
              <c16:uniqueId val="{00000000-0784-6741-84C6-EB7C3A9CAB43}"/>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Community/local collaboration support</c:v>
                </c:pt>
                <c:pt idx="1">
                  <c:v>Technology and digital transformation assistance</c:v>
                </c:pt>
                <c:pt idx="2">
                  <c:v>Government and policy support</c:v>
                </c:pt>
                <c:pt idx="3">
                  <c:v>Supply chain and operational support</c:v>
                </c:pt>
                <c:pt idx="4">
                  <c:v>Marketing and networking opportunities</c:v>
                </c:pt>
                <c:pt idx="5">
                  <c:v>Talent and workforce development assistance</c:v>
                </c:pt>
                <c:pt idx="6">
                  <c:v>Financial support</c:v>
                </c:pt>
              </c:strCache>
            </c:strRef>
          </c:cat>
          <c:val>
            <c:numRef>
              <c:f>Sheet1!$B$2:$B$8</c:f>
              <c:numCache>
                <c:formatCode>0%</c:formatCode>
                <c:ptCount val="7"/>
                <c:pt idx="0">
                  <c:v>7.0000000000000007E-2</c:v>
                </c:pt>
                <c:pt idx="1">
                  <c:v>0.08</c:v>
                </c:pt>
                <c:pt idx="2">
                  <c:v>0.09</c:v>
                </c:pt>
                <c:pt idx="3">
                  <c:v>0.1</c:v>
                </c:pt>
                <c:pt idx="4">
                  <c:v>0.14000000000000001</c:v>
                </c:pt>
                <c:pt idx="5">
                  <c:v>0.18</c:v>
                </c:pt>
                <c:pt idx="6">
                  <c:v>0.34</c:v>
                </c:pt>
              </c:numCache>
            </c:numRef>
          </c:val>
          <c:extLst>
            <c:ext xmlns:c16="http://schemas.microsoft.com/office/drawing/2014/chart" uri="{C3380CC4-5D6E-409C-BE32-E72D297353CC}">
              <c16:uniqueId val="{00000000-2189-0445-9DD3-A50DD3F7C746}"/>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1"/>
          </a:solidFill>
          <a:latin typeface="Aptos" panose="020B0004020202020204" pitchFamily="34" charset="0"/>
          <a:cs typeface="Poppins Light" pitchFamily="2" charset="77"/>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D461-374B-8655-BD109C953666}"/>
              </c:ext>
            </c:extLst>
          </c:dPt>
          <c:dPt>
            <c:idx val="1"/>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3-D461-374B-8655-BD109C953666}"/>
              </c:ext>
            </c:extLst>
          </c:dPt>
          <c:dPt>
            <c:idx val="2"/>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extLst>
              <c:ext xmlns:c16="http://schemas.microsoft.com/office/drawing/2014/chart" uri="{C3380CC4-5D6E-409C-BE32-E72D297353CC}">
                <c16:uniqueId val="{00000005-D461-374B-8655-BD109C953666}"/>
              </c:ext>
            </c:extLst>
          </c:dPt>
          <c:dPt>
            <c:idx val="3"/>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c:spPr>
            <c:extLst>
              <c:ext xmlns:c16="http://schemas.microsoft.com/office/drawing/2014/chart" uri="{C3380CC4-5D6E-409C-BE32-E72D297353CC}">
                <c16:uniqueId val="{00000007-D461-374B-8655-BD109C953666}"/>
              </c:ext>
            </c:extLst>
          </c:dPt>
          <c:dPt>
            <c:idx val="4"/>
            <c:bubble3D val="0"/>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c:spPr>
            <c:extLst>
              <c:ext xmlns:c16="http://schemas.microsoft.com/office/drawing/2014/chart" uri="{C3380CC4-5D6E-409C-BE32-E72D297353CC}">
                <c16:uniqueId val="{00000009-D461-374B-8655-BD109C953666}"/>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Sheet1!$A$2:$A$6</c:f>
              <c:strCache>
                <c:ptCount val="5"/>
                <c:pt idx="0">
                  <c:v>York County</c:v>
                </c:pt>
                <c:pt idx="1">
                  <c:v>Iredell County</c:v>
                </c:pt>
                <c:pt idx="2">
                  <c:v>Gaston County</c:v>
                </c:pt>
                <c:pt idx="3">
                  <c:v>Cabarrus County</c:v>
                </c:pt>
                <c:pt idx="4">
                  <c:v>Mecklenburg County</c:v>
                </c:pt>
              </c:strCache>
            </c:strRef>
          </c:cat>
          <c:val>
            <c:numRef>
              <c:f>Sheet1!$B$2:$B$6</c:f>
              <c:numCache>
                <c:formatCode>0%</c:formatCode>
                <c:ptCount val="5"/>
                <c:pt idx="0">
                  <c:v>0.04</c:v>
                </c:pt>
                <c:pt idx="1">
                  <c:v>0.06</c:v>
                </c:pt>
                <c:pt idx="2">
                  <c:v>0.06</c:v>
                </c:pt>
                <c:pt idx="3">
                  <c:v>0.06</c:v>
                </c:pt>
                <c:pt idx="4">
                  <c:v>0.78</c:v>
                </c:pt>
              </c:numCache>
            </c:numRef>
          </c:val>
          <c:extLst>
            <c:ext xmlns:c16="http://schemas.microsoft.com/office/drawing/2014/chart" uri="{C3380CC4-5D6E-409C-BE32-E72D297353CC}">
              <c16:uniqueId val="{0000000E-D461-374B-8655-BD109C953666}"/>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1.8070127952755907E-2"/>
          <c:y val="2.946320397721151E-2"/>
          <c:w val="0.96855183727034122"/>
          <c:h val="0.95213075896400767"/>
        </c:manualLayout>
      </c:layout>
      <c:barChart>
        <c:barDir val="col"/>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Sheet1!$A$2:$A$32</c:f>
              <c:strCache>
                <c:ptCount val="31"/>
                <c:pt idx="0">
                  <c:v>28202</c:v>
                </c:pt>
                <c:pt idx="1">
                  <c:v>28203</c:v>
                </c:pt>
                <c:pt idx="2">
                  <c:v>28031</c:v>
                </c:pt>
                <c:pt idx="3">
                  <c:v>28204</c:v>
                </c:pt>
                <c:pt idx="4">
                  <c:v>28105</c:v>
                </c:pt>
                <c:pt idx="5">
                  <c:v>28205</c:v>
                </c:pt>
                <c:pt idx="6">
                  <c:v>28078</c:v>
                </c:pt>
                <c:pt idx="7">
                  <c:v>28206</c:v>
                </c:pt>
                <c:pt idx="8">
                  <c:v>28208</c:v>
                </c:pt>
                <c:pt idx="9">
                  <c:v>28036</c:v>
                </c:pt>
                <c:pt idx="10">
                  <c:v>28277</c:v>
                </c:pt>
                <c:pt idx="11">
                  <c:v>28210</c:v>
                </c:pt>
                <c:pt idx="12">
                  <c:v>28211</c:v>
                </c:pt>
                <c:pt idx="13">
                  <c:v>28269</c:v>
                </c:pt>
                <c:pt idx="14">
                  <c:v>28207</c:v>
                </c:pt>
                <c:pt idx="15">
                  <c:v>28209</c:v>
                </c:pt>
                <c:pt idx="16">
                  <c:v>28213</c:v>
                </c:pt>
                <c:pt idx="17">
                  <c:v>28214</c:v>
                </c:pt>
                <c:pt idx="18">
                  <c:v>28262</c:v>
                </c:pt>
                <c:pt idx="19">
                  <c:v>28273</c:v>
                </c:pt>
                <c:pt idx="20">
                  <c:v>28216</c:v>
                </c:pt>
                <c:pt idx="21">
                  <c:v>28217</c:v>
                </c:pt>
                <c:pt idx="22">
                  <c:v>28223</c:v>
                </c:pt>
                <c:pt idx="23">
                  <c:v>28226</c:v>
                </c:pt>
                <c:pt idx="24">
                  <c:v>28270</c:v>
                </c:pt>
                <c:pt idx="25">
                  <c:v>28134</c:v>
                </c:pt>
                <c:pt idx="26">
                  <c:v>28212</c:v>
                </c:pt>
                <c:pt idx="27">
                  <c:v>28215</c:v>
                </c:pt>
                <c:pt idx="28">
                  <c:v>28227</c:v>
                </c:pt>
                <c:pt idx="29">
                  <c:v>28278</c:v>
                </c:pt>
                <c:pt idx="30">
                  <c:v>28280</c:v>
                </c:pt>
              </c:strCache>
            </c:strRef>
          </c:cat>
          <c:val>
            <c:numRef>
              <c:f>Sheet1!$B$2:$B$32</c:f>
              <c:numCache>
                <c:formatCode>0%</c:formatCode>
                <c:ptCount val="31"/>
                <c:pt idx="0">
                  <c:v>0.13846153846153847</c:v>
                </c:pt>
                <c:pt idx="1">
                  <c:v>7.179487179487179E-2</c:v>
                </c:pt>
                <c:pt idx="2">
                  <c:v>6.1538461538461542E-2</c:v>
                </c:pt>
                <c:pt idx="3">
                  <c:v>6.1538461538461542E-2</c:v>
                </c:pt>
                <c:pt idx="4">
                  <c:v>5.6410256410256411E-2</c:v>
                </c:pt>
                <c:pt idx="5">
                  <c:v>5.6410256410256411E-2</c:v>
                </c:pt>
                <c:pt idx="6">
                  <c:v>4.6153846153846156E-2</c:v>
                </c:pt>
                <c:pt idx="7">
                  <c:v>4.1025641025641026E-2</c:v>
                </c:pt>
                <c:pt idx="8">
                  <c:v>4.1025641025641026E-2</c:v>
                </c:pt>
                <c:pt idx="9">
                  <c:v>3.5897435897435895E-2</c:v>
                </c:pt>
                <c:pt idx="10">
                  <c:v>3.5897435897435895E-2</c:v>
                </c:pt>
                <c:pt idx="11">
                  <c:v>3.0769230769230771E-2</c:v>
                </c:pt>
                <c:pt idx="12">
                  <c:v>3.0769230769230771E-2</c:v>
                </c:pt>
                <c:pt idx="13">
                  <c:v>3.0769230769230771E-2</c:v>
                </c:pt>
                <c:pt idx="14">
                  <c:v>2.564102564102564E-2</c:v>
                </c:pt>
                <c:pt idx="15">
                  <c:v>2.0512820512820513E-2</c:v>
                </c:pt>
                <c:pt idx="16">
                  <c:v>2.0512820512820513E-2</c:v>
                </c:pt>
                <c:pt idx="17">
                  <c:v>2.0512820512820513E-2</c:v>
                </c:pt>
                <c:pt idx="18">
                  <c:v>2.0512820512820513E-2</c:v>
                </c:pt>
                <c:pt idx="19">
                  <c:v>2.0512820512820513E-2</c:v>
                </c:pt>
                <c:pt idx="20">
                  <c:v>1.5384615384615385E-2</c:v>
                </c:pt>
                <c:pt idx="21">
                  <c:v>1.5384615384615385E-2</c:v>
                </c:pt>
                <c:pt idx="22">
                  <c:v>1.5384615384615385E-2</c:v>
                </c:pt>
                <c:pt idx="23">
                  <c:v>1.5384615384615385E-2</c:v>
                </c:pt>
                <c:pt idx="24">
                  <c:v>1.5384615384615385E-2</c:v>
                </c:pt>
                <c:pt idx="25">
                  <c:v>1.0256410256410256E-2</c:v>
                </c:pt>
                <c:pt idx="26">
                  <c:v>1.0256410256410256E-2</c:v>
                </c:pt>
                <c:pt idx="27">
                  <c:v>1.0256410256410256E-2</c:v>
                </c:pt>
                <c:pt idx="28">
                  <c:v>1.0256410256410256E-2</c:v>
                </c:pt>
                <c:pt idx="29">
                  <c:v>1.0256410256410256E-2</c:v>
                </c:pt>
                <c:pt idx="30">
                  <c:v>5.1282051282051282E-3</c:v>
                </c:pt>
              </c:numCache>
            </c:numRef>
          </c:val>
          <c:extLst>
            <c:ext xmlns:c16="http://schemas.microsoft.com/office/drawing/2014/chart" uri="{C3380CC4-5D6E-409C-BE32-E72D297353CC}">
              <c16:uniqueId val="{00000000-DD45-EC4B-96D3-4DDADE6AC675}"/>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b"/>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l"/>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2912381541753416"/>
          <c:y val="2.9463275205303525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Sheet1!$A$2:$A$7</c:f>
              <c:strCache>
                <c:ptCount val="6"/>
                <c:pt idx="0">
                  <c:v>28027</c:v>
                </c:pt>
                <c:pt idx="1">
                  <c:v>28075</c:v>
                </c:pt>
                <c:pt idx="2">
                  <c:v>28081</c:v>
                </c:pt>
                <c:pt idx="3">
                  <c:v>28083</c:v>
                </c:pt>
                <c:pt idx="4">
                  <c:v>28025</c:v>
                </c:pt>
                <c:pt idx="5">
                  <c:v>28026</c:v>
                </c:pt>
              </c:strCache>
            </c:strRef>
          </c:cat>
          <c:val>
            <c:numRef>
              <c:f>Sheet1!$B$2:$B$7</c:f>
              <c:numCache>
                <c:formatCode>0%</c:formatCode>
                <c:ptCount val="6"/>
                <c:pt idx="0">
                  <c:v>7.0000000000000007E-2</c:v>
                </c:pt>
                <c:pt idx="1">
                  <c:v>0.13</c:v>
                </c:pt>
                <c:pt idx="2">
                  <c:v>0.13</c:v>
                </c:pt>
                <c:pt idx="3">
                  <c:v>0.13</c:v>
                </c:pt>
                <c:pt idx="4">
                  <c:v>0.27</c:v>
                </c:pt>
                <c:pt idx="5">
                  <c:v>0.27</c:v>
                </c:pt>
              </c:numCache>
            </c:numRef>
          </c:val>
          <c:extLst>
            <c:ext xmlns:c16="http://schemas.microsoft.com/office/drawing/2014/chart" uri="{C3380CC4-5D6E-409C-BE32-E72D297353CC}">
              <c16:uniqueId val="{00000000-A825-EB4A-9EF4-6E612AD777C5}"/>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2912381541753416"/>
          <c:y val="2.9463275205303525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Sheet1!$A$2:$A$7</c:f>
              <c:strCache>
                <c:ptCount val="6"/>
                <c:pt idx="0">
                  <c:v>28051</c:v>
                </c:pt>
                <c:pt idx="1">
                  <c:v>28012</c:v>
                </c:pt>
                <c:pt idx="2">
                  <c:v>28052</c:v>
                </c:pt>
                <c:pt idx="3">
                  <c:v>28053</c:v>
                </c:pt>
                <c:pt idx="4">
                  <c:v>28054</c:v>
                </c:pt>
                <c:pt idx="5">
                  <c:v>28055</c:v>
                </c:pt>
              </c:strCache>
            </c:strRef>
          </c:cat>
          <c:val>
            <c:numRef>
              <c:f>Sheet1!$B$2:$B$7</c:f>
              <c:numCache>
                <c:formatCode>0%</c:formatCode>
                <c:ptCount val="6"/>
                <c:pt idx="0">
                  <c:v>7.0000000000000007E-2</c:v>
                </c:pt>
                <c:pt idx="1">
                  <c:v>0.13</c:v>
                </c:pt>
                <c:pt idx="2">
                  <c:v>0.13</c:v>
                </c:pt>
                <c:pt idx="3">
                  <c:v>0.13</c:v>
                </c:pt>
                <c:pt idx="4">
                  <c:v>0.21</c:v>
                </c:pt>
                <c:pt idx="5">
                  <c:v>0.33</c:v>
                </c:pt>
              </c:numCache>
            </c:numRef>
          </c:val>
          <c:extLst>
            <c:ext xmlns:c16="http://schemas.microsoft.com/office/drawing/2014/chart" uri="{C3380CC4-5D6E-409C-BE32-E72D297353CC}">
              <c16:uniqueId val="{00000000-6507-A54C-AEED-8C824264A266}"/>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2912381541753416"/>
          <c:y val="2.9463275205303525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numRef>
              <c:f>Sheet1!$A$2:$A$9</c:f>
              <c:numCache>
                <c:formatCode>General</c:formatCode>
                <c:ptCount val="8"/>
                <c:pt idx="0">
                  <c:v>28660</c:v>
                </c:pt>
                <c:pt idx="1">
                  <c:v>28673</c:v>
                </c:pt>
                <c:pt idx="2">
                  <c:v>28688</c:v>
                </c:pt>
                <c:pt idx="3">
                  <c:v>28677</c:v>
                </c:pt>
                <c:pt idx="4">
                  <c:v>28687</c:v>
                </c:pt>
                <c:pt idx="5">
                  <c:v>28117</c:v>
                </c:pt>
                <c:pt idx="6">
                  <c:v>28625</c:v>
                </c:pt>
                <c:pt idx="7">
                  <c:v>28036</c:v>
                </c:pt>
              </c:numCache>
            </c:numRef>
          </c:cat>
          <c:val>
            <c:numRef>
              <c:f>Sheet1!$B$2:$B$9</c:f>
              <c:numCache>
                <c:formatCode>0%</c:formatCode>
                <c:ptCount val="8"/>
                <c:pt idx="0">
                  <c:v>7.0000000000000007E-2</c:v>
                </c:pt>
                <c:pt idx="1">
                  <c:v>7.0000000000000007E-2</c:v>
                </c:pt>
                <c:pt idx="2">
                  <c:v>7.0000000000000007E-2</c:v>
                </c:pt>
                <c:pt idx="3">
                  <c:v>0.13</c:v>
                </c:pt>
                <c:pt idx="4">
                  <c:v>0.13</c:v>
                </c:pt>
                <c:pt idx="5">
                  <c:v>0.13</c:v>
                </c:pt>
                <c:pt idx="6">
                  <c:v>0.13</c:v>
                </c:pt>
                <c:pt idx="7">
                  <c:v>0.27</c:v>
                </c:pt>
              </c:numCache>
            </c:numRef>
          </c:val>
          <c:extLst>
            <c:ext xmlns:c16="http://schemas.microsoft.com/office/drawing/2014/chart" uri="{C3380CC4-5D6E-409C-BE32-E72D297353CC}">
              <c16:uniqueId val="{00000000-EB0A-4D4C-B4C1-409E0B7DDEEF}"/>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2912381541753416"/>
          <c:y val="2.9463275205303525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numRef>
              <c:f>Sheet1!$A$2:$A$6</c:f>
              <c:numCache>
                <c:formatCode>General</c:formatCode>
                <c:ptCount val="5"/>
                <c:pt idx="0">
                  <c:v>29708</c:v>
                </c:pt>
                <c:pt idx="1">
                  <c:v>29715</c:v>
                </c:pt>
                <c:pt idx="2">
                  <c:v>29730</c:v>
                </c:pt>
                <c:pt idx="3">
                  <c:v>29732</c:v>
                </c:pt>
                <c:pt idx="4">
                  <c:v>29745</c:v>
                </c:pt>
              </c:numCache>
            </c:numRef>
          </c:cat>
          <c:val>
            <c:numRef>
              <c:f>Sheet1!$B$2:$B$6</c:f>
              <c:numCache>
                <c:formatCode>0%</c:formatCode>
                <c:ptCount val="5"/>
                <c:pt idx="0">
                  <c:v>0.1</c:v>
                </c:pt>
                <c:pt idx="1">
                  <c:v>0.1</c:v>
                </c:pt>
                <c:pt idx="2">
                  <c:v>0.1</c:v>
                </c:pt>
                <c:pt idx="3">
                  <c:v>0.2</c:v>
                </c:pt>
                <c:pt idx="4">
                  <c:v>0.5</c:v>
                </c:pt>
              </c:numCache>
            </c:numRef>
          </c:val>
          <c:extLst>
            <c:ext xmlns:c16="http://schemas.microsoft.com/office/drawing/2014/chart" uri="{C3380CC4-5D6E-409C-BE32-E72D297353CC}">
              <c16:uniqueId val="{00000000-F971-B943-A946-5C65EB18C52F}"/>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Sheet1!$A$2:$A$11</c:f>
              <c:strCache>
                <c:ptCount val="10"/>
                <c:pt idx="0">
                  <c:v>Hospitality and Event Planning</c:v>
                </c:pt>
                <c:pt idx="1">
                  <c:v>Home Services (Plumbing, HVAC, Electrical)</c:v>
                </c:pt>
                <c:pt idx="2">
                  <c:v>Healthcare Services (Clinics, Dentists, Therapy Centers)</c:v>
                </c:pt>
                <c:pt idx="3">
                  <c:v>Financial Services (Insurance, Investment Advisory, Small Banks)</c:v>
                </c:pt>
                <c:pt idx="4">
                  <c:v>Education and Tutoring Services (Daycares, After-School Programs)</c:v>
                </c:pt>
                <c:pt idx="5">
                  <c:v>Creative and Design Services (Graphic Design, Photography, Videography)</c:v>
                </c:pt>
                <c:pt idx="6">
                  <c:v>Construction and Contracting</c:v>
                </c:pt>
                <c:pt idx="7">
                  <c:v>Cleaning and Maintenance Services</c:v>
                </c:pt>
                <c:pt idx="8">
                  <c:v>Automotive Repair and Services</c:v>
                </c:pt>
                <c:pt idx="9">
                  <c:v>Architecture and Engineering Firms</c:v>
                </c:pt>
              </c:strCache>
            </c:strRef>
          </c:cat>
          <c:val>
            <c:numRef>
              <c:f>Sheet1!$B$2:$B$11</c:f>
              <c:numCache>
                <c:formatCode>0%</c:formatCode>
                <c:ptCount val="10"/>
                <c:pt idx="0">
                  <c:v>0.02</c:v>
                </c:pt>
                <c:pt idx="1">
                  <c:v>0.02</c:v>
                </c:pt>
                <c:pt idx="2">
                  <c:v>0.06</c:v>
                </c:pt>
                <c:pt idx="3">
                  <c:v>0.09</c:v>
                </c:pt>
                <c:pt idx="4">
                  <c:v>0.02</c:v>
                </c:pt>
                <c:pt idx="5">
                  <c:v>0.02</c:v>
                </c:pt>
                <c:pt idx="6">
                  <c:v>0.1</c:v>
                </c:pt>
                <c:pt idx="7">
                  <c:v>0.02</c:v>
                </c:pt>
                <c:pt idx="8">
                  <c:v>0.04</c:v>
                </c:pt>
                <c:pt idx="9">
                  <c:v>0.03</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5979-1D42-A14E-30C1B251F11B}"/>
              </c:ext>
            </c:extLst>
          </c:dPt>
          <c:dPt>
            <c:idx val="1"/>
            <c:bubble3D val="0"/>
            <c:spPr>
              <a:solidFill>
                <a:schemeClr val="accent6">
                  <a:lumMod val="75000"/>
                </a:schemeClr>
              </a:solidFill>
              <a:ln>
                <a:noFill/>
              </a:ln>
              <a:effectLst/>
            </c:spPr>
            <c:extLst>
              <c:ext xmlns:c16="http://schemas.microsoft.com/office/drawing/2014/chart" uri="{C3380CC4-5D6E-409C-BE32-E72D297353CC}">
                <c16:uniqueId val="{00000003-5979-1D42-A14E-30C1B251F11B}"/>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Sheet1!$A$2:$A$3</c:f>
              <c:strCache>
                <c:ptCount val="2"/>
                <c:pt idx="0">
                  <c:v>No</c:v>
                </c:pt>
                <c:pt idx="1">
                  <c:v>Yes</c:v>
                </c:pt>
              </c:strCache>
            </c:strRef>
          </c:cat>
          <c:val>
            <c:numRef>
              <c:f>Sheet1!$B$2:$B$3</c:f>
              <c:numCache>
                <c:formatCode>0%</c:formatCode>
                <c:ptCount val="2"/>
                <c:pt idx="0">
                  <c:v>0.91</c:v>
                </c:pt>
                <c:pt idx="1">
                  <c:v>0.09</c:v>
                </c:pt>
              </c:numCache>
            </c:numRef>
          </c:val>
          <c:extLst>
            <c:ext xmlns:c16="http://schemas.microsoft.com/office/drawing/2014/chart" uri="{C3380CC4-5D6E-409C-BE32-E72D297353CC}">
              <c16:uniqueId val="{00000004-5979-1D42-A14E-30C1B251F11B}"/>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Sheet1!$A$2:$A$11</c:f>
              <c:strCache>
                <c:ptCount val="10"/>
                <c:pt idx="0">
                  <c:v>Other </c:v>
                </c:pt>
                <c:pt idx="1">
                  <c:v>Transportation and Logistics (Courier Services, Trucking)</c:v>
                </c:pt>
                <c:pt idx="2">
                  <c:v>Retail Trade (Local Stores, Boutiques, E-commerce)</c:v>
                </c:pt>
                <c:pt idx="3">
                  <c:v>Restaurants and Food Services</c:v>
                </c:pt>
                <c:pt idx="4">
                  <c:v>Real Estate and Property Management</c:v>
                </c:pt>
                <c:pt idx="5">
                  <c:v>Professional Services (Consulting, Accounting, Legal Services)</c:v>
                </c:pt>
                <c:pt idx="6">
                  <c:v>Personal Care Services (Salons, Spas, Fitness Centers)</c:v>
                </c:pt>
                <c:pt idx="7">
                  <c:v>Marketing, Advertising, and Public Relations</c:v>
                </c:pt>
                <c:pt idx="8">
                  <c:v>Manufacturing and Light Industrial</c:v>
                </c:pt>
                <c:pt idx="9">
                  <c:v>Information Technology Services (IT Consulting, Software Development)</c:v>
                </c:pt>
              </c:strCache>
            </c:strRef>
          </c:cat>
          <c:val>
            <c:numRef>
              <c:f>Sheet1!$B$2:$B$11</c:f>
              <c:numCache>
                <c:formatCode>0%</c:formatCode>
                <c:ptCount val="10"/>
                <c:pt idx="0">
                  <c:v>0.04</c:v>
                </c:pt>
                <c:pt idx="1">
                  <c:v>0.02</c:v>
                </c:pt>
                <c:pt idx="2">
                  <c:v>0.12</c:v>
                </c:pt>
                <c:pt idx="3">
                  <c:v>0.1</c:v>
                </c:pt>
                <c:pt idx="4">
                  <c:v>0.04</c:v>
                </c:pt>
                <c:pt idx="5">
                  <c:v>7.0000000000000007E-2</c:v>
                </c:pt>
                <c:pt idx="6">
                  <c:v>0.03</c:v>
                </c:pt>
                <c:pt idx="7">
                  <c:v>0.02</c:v>
                </c:pt>
                <c:pt idx="8">
                  <c:v>0.05</c:v>
                </c:pt>
                <c:pt idx="9">
                  <c:v>0.08</c:v>
                </c:pt>
              </c:numCache>
            </c:numRef>
          </c:val>
          <c:extLst>
            <c:ext xmlns:c16="http://schemas.microsoft.com/office/drawing/2014/chart" uri="{C3380CC4-5D6E-409C-BE32-E72D297353CC}">
              <c16:uniqueId val="{00000000-56BA-1B48-B769-3CA58D9CCB3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EBC0-824C-AA93-D601B83C93DF}"/>
              </c:ext>
            </c:extLst>
          </c:dPt>
          <c:dPt>
            <c:idx val="1"/>
            <c:bubble3D val="0"/>
            <c:spPr>
              <a:solidFill>
                <a:schemeClr val="accent6">
                  <a:lumMod val="75000"/>
                </a:schemeClr>
              </a:solidFill>
              <a:ln>
                <a:noFill/>
              </a:ln>
              <a:effectLst/>
            </c:spPr>
            <c:extLst>
              <c:ext xmlns:c16="http://schemas.microsoft.com/office/drawing/2014/chart" uri="{C3380CC4-5D6E-409C-BE32-E72D297353CC}">
                <c16:uniqueId val="{00000003-EBC0-824C-AA93-D601B83C93DF}"/>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Sheet1!$A$2:$A$3</c:f>
              <c:strCache>
                <c:ptCount val="2"/>
                <c:pt idx="0">
                  <c:v>No</c:v>
                </c:pt>
                <c:pt idx="1">
                  <c:v>Yes</c:v>
                </c:pt>
              </c:strCache>
            </c:strRef>
          </c:cat>
          <c:val>
            <c:numRef>
              <c:f>Sheet1!$B$2:$B$3</c:f>
              <c:numCache>
                <c:formatCode>0%</c:formatCode>
                <c:ptCount val="2"/>
                <c:pt idx="0">
                  <c:v>0.88</c:v>
                </c:pt>
                <c:pt idx="1">
                  <c:v>0.12</c:v>
                </c:pt>
              </c:numCache>
            </c:numRef>
          </c:val>
          <c:extLst>
            <c:ext xmlns:c16="http://schemas.microsoft.com/office/drawing/2014/chart" uri="{C3380CC4-5D6E-409C-BE32-E72D297353CC}">
              <c16:uniqueId val="{00000004-EBC0-824C-AA93-D601B83C93DF}"/>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836F-A64D-83F4-39B7BFDC38DA}"/>
              </c:ext>
            </c:extLst>
          </c:dPt>
          <c:dPt>
            <c:idx val="1"/>
            <c:bubble3D val="0"/>
            <c:spPr>
              <a:solidFill>
                <a:schemeClr val="accent6">
                  <a:lumMod val="75000"/>
                </a:schemeClr>
              </a:solidFill>
              <a:ln>
                <a:noFill/>
              </a:ln>
              <a:effectLst/>
            </c:spPr>
            <c:extLst>
              <c:ext xmlns:c16="http://schemas.microsoft.com/office/drawing/2014/chart" uri="{C3380CC4-5D6E-409C-BE32-E72D297353CC}">
                <c16:uniqueId val="{00000003-836F-A64D-83F4-39B7BFDC38DA}"/>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Sheet1!$A$2:$A$3</c:f>
              <c:strCache>
                <c:ptCount val="2"/>
                <c:pt idx="0">
                  <c:v>No</c:v>
                </c:pt>
                <c:pt idx="1">
                  <c:v>Yes</c:v>
                </c:pt>
              </c:strCache>
            </c:strRef>
          </c:cat>
          <c:val>
            <c:numRef>
              <c:f>Sheet1!$B$2:$B$3</c:f>
              <c:numCache>
                <c:formatCode>0%</c:formatCode>
                <c:ptCount val="2"/>
                <c:pt idx="0">
                  <c:v>0.77</c:v>
                </c:pt>
                <c:pt idx="1">
                  <c:v>0.23</c:v>
                </c:pt>
              </c:numCache>
            </c:numRef>
          </c:val>
          <c:extLst>
            <c:ext xmlns:c16="http://schemas.microsoft.com/office/drawing/2014/chart" uri="{C3380CC4-5D6E-409C-BE32-E72D297353CC}">
              <c16:uniqueId val="{00000004-836F-A64D-83F4-39B7BFDC38DA}"/>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Sheet1!$A$2:$A$14</c:f>
              <c:strCache>
                <c:ptCount val="13"/>
                <c:pt idx="0">
                  <c:v>Director</c:v>
                </c:pt>
                <c:pt idx="1">
                  <c:v>Executive Director</c:v>
                </c:pt>
                <c:pt idx="2">
                  <c:v>Vice President</c:v>
                </c:pt>
                <c:pt idx="3">
                  <c:v>Senior Vice President</c:v>
                </c:pt>
                <c:pt idx="4">
                  <c:v>Executive Vice President</c:v>
                </c:pt>
                <c:pt idx="5">
                  <c:v>Other C-Suite Officer</c:v>
                </c:pt>
                <c:pt idx="6">
                  <c:v>CFO</c:v>
                </c:pt>
                <c:pt idx="7">
                  <c:v>President</c:v>
                </c:pt>
                <c:pt idx="8">
                  <c:v>CEO</c:v>
                </c:pt>
                <c:pt idx="9">
                  <c:v>Managing Partner</c:v>
                </c:pt>
                <c:pt idx="10">
                  <c:v>Co-Founder</c:v>
                </c:pt>
                <c:pt idx="11">
                  <c:v>Founder</c:v>
                </c:pt>
                <c:pt idx="12">
                  <c:v>Owner</c:v>
                </c:pt>
              </c:strCache>
            </c:strRef>
          </c:cat>
          <c:val>
            <c:numRef>
              <c:f>Sheet1!$B$2:$B$14</c:f>
              <c:numCache>
                <c:formatCode>0%</c:formatCode>
                <c:ptCount val="13"/>
                <c:pt idx="0">
                  <c:v>8.8461538461538466E-2</c:v>
                </c:pt>
                <c:pt idx="1">
                  <c:v>1.9230769230769232E-2</c:v>
                </c:pt>
                <c:pt idx="2">
                  <c:v>4.230769230769231E-2</c:v>
                </c:pt>
                <c:pt idx="3">
                  <c:v>4.230769230769231E-2</c:v>
                </c:pt>
                <c:pt idx="4">
                  <c:v>4.230769230769231E-2</c:v>
                </c:pt>
                <c:pt idx="5">
                  <c:v>2.3076923076923078E-2</c:v>
                </c:pt>
                <c:pt idx="6">
                  <c:v>2.3076923076923078E-2</c:v>
                </c:pt>
                <c:pt idx="7">
                  <c:v>2.3076923076923078E-2</c:v>
                </c:pt>
                <c:pt idx="8">
                  <c:v>0.11153846153846154</c:v>
                </c:pt>
                <c:pt idx="9">
                  <c:v>1.9230769230769232E-2</c:v>
                </c:pt>
                <c:pt idx="10">
                  <c:v>2.3076923076923078E-2</c:v>
                </c:pt>
                <c:pt idx="11">
                  <c:v>3.0769230769230771E-2</c:v>
                </c:pt>
                <c:pt idx="12">
                  <c:v>0.5115384615384615</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spPr>
            <a:effectLst/>
          </c:spPr>
          <c:dPt>
            <c:idx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1-E4AA-8148-B479-EBD5A88636E2}"/>
              </c:ext>
            </c:extLst>
          </c:dPt>
          <c:dPt>
            <c:idx val="1"/>
            <c:bubble3D val="0"/>
            <c:spPr>
              <a:solidFill>
                <a:schemeClr val="accent6">
                  <a:lumMod val="75000"/>
                </a:schemeClr>
              </a:solidFill>
              <a:ln>
                <a:noFill/>
              </a:ln>
              <a:effectLst/>
            </c:spPr>
            <c:extLst>
              <c:ext xmlns:c16="http://schemas.microsoft.com/office/drawing/2014/chart" uri="{C3380CC4-5D6E-409C-BE32-E72D297353CC}">
                <c16:uniqueId val="{00000003-E4AA-8148-B479-EBD5A88636E2}"/>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ptos" panose="020B0004020202020204" pitchFamily="34" charset="0"/>
                    <a:ea typeface="+mn-ea"/>
                    <a:cs typeface="Poppins Light" pitchFamily="2" charset="77"/>
                  </a:defRPr>
                </a:pPr>
                <a:endParaRPr lang="en-US"/>
              </a:p>
            </c:txPr>
            <c:showLegendKey val="0"/>
            <c:showVal val="0"/>
            <c:showCatName val="1"/>
            <c:showSerName val="0"/>
            <c:showPercent val="1"/>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Sheet1!$A$2:$A$3</c:f>
              <c:strCache>
                <c:ptCount val="2"/>
                <c:pt idx="0">
                  <c:v>Female</c:v>
                </c:pt>
                <c:pt idx="1">
                  <c:v>Male</c:v>
                </c:pt>
              </c:strCache>
            </c:strRef>
          </c:cat>
          <c:val>
            <c:numRef>
              <c:f>Sheet1!$B$2:$B$3</c:f>
              <c:numCache>
                <c:formatCode>0%</c:formatCode>
                <c:ptCount val="2"/>
                <c:pt idx="0">
                  <c:v>0.31</c:v>
                </c:pt>
                <c:pt idx="1">
                  <c:v>0.69</c:v>
                </c:pt>
              </c:numCache>
            </c:numRef>
          </c:val>
          <c:extLst>
            <c:ext xmlns:c16="http://schemas.microsoft.com/office/drawing/2014/chart" uri="{C3380CC4-5D6E-409C-BE32-E72D297353CC}">
              <c16:uniqueId val="{0000000E-E4AA-8148-B479-EBD5A88636E2}"/>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sz="1200">
          <a:latin typeface="Poppins Light" pitchFamily="2" charset="77"/>
          <a:cs typeface="Poppins Light" pitchFamily="2" charset="77"/>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9933433053488696"/>
          <c:y val="2.946320397721151E-2"/>
          <c:w val="0.43771673409478412"/>
          <c:h val="0.9521307589640076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effectLst/>
          </c:spPr>
          <c:invertIfNegative val="0"/>
          <c:dLbls>
            <c:spPr>
              <a:noFill/>
              <a:ln>
                <a:noFill/>
              </a:ln>
              <a:effectLst/>
            </c:sp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Sheet1!$A$2:$A$8</c:f>
              <c:strCache>
                <c:ptCount val="7"/>
                <c:pt idx="0">
                  <c:v>75 years old or older</c:v>
                </c:pt>
                <c:pt idx="1">
                  <c:v>65 to 74 years old</c:v>
                </c:pt>
                <c:pt idx="2">
                  <c:v>55 to 64 years old</c:v>
                </c:pt>
                <c:pt idx="3">
                  <c:v>45 to 54 years old</c:v>
                </c:pt>
                <c:pt idx="4">
                  <c:v>35 to 44 years old</c:v>
                </c:pt>
                <c:pt idx="5">
                  <c:v>25 to 34 years old</c:v>
                </c:pt>
                <c:pt idx="6">
                  <c:v>Under 24 years old</c:v>
                </c:pt>
              </c:strCache>
            </c:strRef>
          </c:cat>
          <c:val>
            <c:numRef>
              <c:f>Sheet1!$B$2:$B$8</c:f>
              <c:numCache>
                <c:formatCode>0%</c:formatCode>
                <c:ptCount val="7"/>
                <c:pt idx="0">
                  <c:v>0.01</c:v>
                </c:pt>
                <c:pt idx="1">
                  <c:v>0.02</c:v>
                </c:pt>
                <c:pt idx="2">
                  <c:v>0.1</c:v>
                </c:pt>
                <c:pt idx="3">
                  <c:v>0.32</c:v>
                </c:pt>
                <c:pt idx="4">
                  <c:v>0.41</c:v>
                </c:pt>
                <c:pt idx="5">
                  <c:v>0.13</c:v>
                </c:pt>
                <c:pt idx="6">
                  <c:v>0.01</c:v>
                </c:pt>
              </c:numCache>
            </c:numRef>
          </c:val>
          <c:extLst>
            <c:ext xmlns:c16="http://schemas.microsoft.com/office/drawing/2014/chart" uri="{C3380CC4-5D6E-409C-BE32-E72D297353CC}">
              <c16:uniqueId val="{00000000-7AA2-C746-A73C-AD2AACA0EA2D}"/>
            </c:ext>
          </c:extLst>
        </c:ser>
        <c:dLbls>
          <c:showLegendKey val="0"/>
          <c:showVal val="0"/>
          <c:showCatName val="0"/>
          <c:showSerName val="0"/>
          <c:showPercent val="0"/>
          <c:showBubbleSize val="0"/>
        </c:dLbls>
        <c:gapWidth val="150"/>
        <c:axId val="-2119958760"/>
        <c:axId val="-2119444312"/>
      </c:barChart>
      <c:catAx>
        <c:axId val="-2119958760"/>
        <c:scaling>
          <c:orientation val="minMax"/>
        </c:scaling>
        <c:delete val="0"/>
        <c:axPos val="l"/>
        <c:numFmt formatCode="General" sourceLinked="0"/>
        <c:majorTickMark val="none"/>
        <c:minorTickMark val="none"/>
        <c:tickLblPos val="nextTo"/>
        <c:spPr>
          <a:ln>
            <a:solidFill>
              <a:schemeClr val="bg2"/>
            </a:solidFill>
          </a:ln>
        </c:spPr>
        <c:txPr>
          <a:bodyPr/>
          <a:lstStyle/>
          <a:p>
            <a:pPr algn="r">
              <a:defRPr/>
            </a:pPr>
            <a:endParaRPr lang="en-US"/>
          </a:p>
        </c:txPr>
        <c:crossAx val="-2119444312"/>
        <c:crosses val="autoZero"/>
        <c:auto val="1"/>
        <c:lblAlgn val="ctr"/>
        <c:lblOffset val="100"/>
        <c:noMultiLvlLbl val="0"/>
      </c:catAx>
      <c:valAx>
        <c:axId val="-2119444312"/>
        <c:scaling>
          <c:orientation val="minMax"/>
          <c:max val="1"/>
        </c:scaling>
        <c:delete val="1"/>
        <c:axPos val="b"/>
        <c:numFmt formatCode="0%" sourceLinked="1"/>
        <c:majorTickMark val="out"/>
        <c:minorTickMark val="none"/>
        <c:tickLblPos val="nextTo"/>
        <c:crossAx val="-2119958760"/>
        <c:crosses val="autoZero"/>
        <c:crossBetween val="between"/>
      </c:valAx>
    </c:plotArea>
    <c:plotVisOnly val="1"/>
    <c:dispBlanksAs val="gap"/>
    <c:showDLblsOverMax val="0"/>
  </c:chart>
  <c:txPr>
    <a:bodyPr/>
    <a:lstStyle/>
    <a:p>
      <a:pPr>
        <a:defRPr sz="1200">
          <a:solidFill>
            <a:schemeClr val="bg2">
              <a:lumMod val="25000"/>
            </a:schemeClr>
          </a:solidFill>
          <a:latin typeface="Aptos" panose="020B0004020202020204" pitchFamily="34" charset="0"/>
          <a:cs typeface="Poppins Light" pitchFamily="2" charset="77"/>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 id="15">
  <a:schemeClr val="accent2"/>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18">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2">
      <a:schemeClr val="dk1"/>
    </cs:effectRef>
    <cs:fontRef idx="minor">
      <a:schemeClr val="tx1"/>
    </cs:fontRef>
  </cs:dataPoint>
  <cs:dataPoint3D>
    <cs:lnRef idx="0"/>
    <cs:fillRef idx="3">
      <cs:styleClr val="auto"/>
    </cs:fillRef>
    <cs:effectRef idx="2">
      <a:schemeClr val="dk1"/>
    </cs:effectRef>
    <cs:fontRef idx="minor">
      <a:schemeClr val="tx1"/>
    </cs:fontRef>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3">
      <cs:styleClr val="auto"/>
    </cs:fillRef>
    <cs:effectRef idx="2">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0"/>
    <cs:fillRef idx="3">
      <a:schemeClr val="dk1">
        <a:tint val="95000"/>
      </a:schemeClr>
    </cs:fillRef>
    <cs:effectRef idx="2">
      <a:schemeClr val="dk1"/>
    </cs:effectRef>
    <cs:fontRef idx="minor">
      <a:schemeClr val="tx1"/>
    </cs:fontRef>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0"/>
    <cs:fillRef idx="3">
      <a:schemeClr val="dk1">
        <a:tint val="5000"/>
      </a:schemeClr>
    </cs:fillRef>
    <cs:effectRef idx="2">
      <a:schemeClr val="dk1"/>
    </cs:effectRef>
    <cs:fontRef idx="minor">
      <a:schemeClr val="tx1"/>
    </cs:fontRef>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6D6FF-4CA5-7641-BDC2-8D4927509DC1}" type="datetimeFigureOut">
              <a:rPr lang="en-US" smtClean="0"/>
              <a:t>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AF868-3BE6-8848-A4F0-97D8B40CFD26}" type="slidenum">
              <a:rPr lang="en-US" smtClean="0"/>
              <a:t>‹#›</a:t>
            </a:fld>
            <a:endParaRPr lang="en-US"/>
          </a:p>
        </p:txBody>
      </p:sp>
    </p:spTree>
    <p:extLst>
      <p:ext uri="{BB962C8B-B14F-4D97-AF65-F5344CB8AC3E}">
        <p14:creationId xmlns:p14="http://schemas.microsoft.com/office/powerpoint/2010/main" val="3626468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723EF3C-014C-5140-AA53-C96170A180F1}" type="slidenum">
              <a:rPr lang="en-US" smtClean="0"/>
              <a:t>2</a:t>
            </a:fld>
            <a:endParaRPr lang="en-US"/>
          </a:p>
        </p:txBody>
      </p:sp>
    </p:spTree>
    <p:extLst>
      <p:ext uri="{BB962C8B-B14F-4D97-AF65-F5344CB8AC3E}">
        <p14:creationId xmlns:p14="http://schemas.microsoft.com/office/powerpoint/2010/main" val="1549223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723EF3C-014C-5140-AA53-C96170A180F1}" type="slidenum">
              <a:rPr lang="en-US" smtClean="0"/>
              <a:t>3</a:t>
            </a:fld>
            <a:endParaRPr lang="en-US"/>
          </a:p>
        </p:txBody>
      </p:sp>
    </p:spTree>
    <p:extLst>
      <p:ext uri="{BB962C8B-B14F-4D97-AF65-F5344CB8AC3E}">
        <p14:creationId xmlns:p14="http://schemas.microsoft.com/office/powerpoint/2010/main" val="2072978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23EF3C-014C-5140-AA53-C96170A180F1}" type="slidenum">
              <a:rPr lang="en-US" smtClean="0"/>
              <a:t>4</a:t>
            </a:fld>
            <a:endParaRPr lang="en-US"/>
          </a:p>
        </p:txBody>
      </p:sp>
    </p:spTree>
    <p:extLst>
      <p:ext uri="{BB962C8B-B14F-4D97-AF65-F5344CB8AC3E}">
        <p14:creationId xmlns:p14="http://schemas.microsoft.com/office/powerpoint/2010/main" val="1689687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F9DBC-FE1A-9675-1F57-6C9B1CDA9A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EDB8B5-78B7-D781-140E-75DC5C2E46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DA47F-2C03-A221-6D00-E98CC1B3A5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350385-7226-110C-4A88-FDD638E6C9B5}"/>
              </a:ext>
            </a:extLst>
          </p:cNvPr>
          <p:cNvSpPr>
            <a:spLocks noGrp="1"/>
          </p:cNvSpPr>
          <p:nvPr>
            <p:ph type="sldNum" sz="quarter" idx="5"/>
          </p:nvPr>
        </p:nvSpPr>
        <p:spPr/>
        <p:txBody>
          <a:bodyPr/>
          <a:lstStyle/>
          <a:p>
            <a:fld id="{A723EF3C-014C-5140-AA53-C96170A180F1}" type="slidenum">
              <a:rPr lang="en-US" smtClean="0"/>
              <a:t>5</a:t>
            </a:fld>
            <a:endParaRPr lang="en-US"/>
          </a:p>
        </p:txBody>
      </p:sp>
    </p:spTree>
    <p:extLst>
      <p:ext uri="{BB962C8B-B14F-4D97-AF65-F5344CB8AC3E}">
        <p14:creationId xmlns:p14="http://schemas.microsoft.com/office/powerpoint/2010/main" val="1460879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AF9DD-0D77-9C88-CBAA-7AB7D7DCDD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B0C914-9186-7514-FEF9-1117CDB8C7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909238-26B4-F918-9978-5BDB0949EE69}"/>
              </a:ext>
            </a:extLst>
          </p:cNvPr>
          <p:cNvSpPr>
            <a:spLocks noGrp="1"/>
          </p:cNvSpPr>
          <p:nvPr>
            <p:ph type="body" idx="1"/>
          </p:nvPr>
        </p:nvSpPr>
        <p:spPr/>
        <p:txBody>
          <a:bodyPr/>
          <a:lstStyle/>
          <a:p>
            <a:pPr algn="l"/>
            <a:endParaRPr lang="en-US" sz="1200" dirty="0">
              <a:solidFill>
                <a:schemeClr val="tx1">
                  <a:lumMod val="50000"/>
                  <a:lumOff val="50000"/>
                </a:schemeClr>
              </a:solidFill>
              <a:latin typeface="Aptos" panose="020B0004020202020204" pitchFamily="34" charset="0"/>
              <a:cs typeface="Poppins Light" pitchFamily="2" charset="77"/>
            </a:endParaRPr>
          </a:p>
        </p:txBody>
      </p:sp>
      <p:sp>
        <p:nvSpPr>
          <p:cNvPr id="4" name="Slide Number Placeholder 3">
            <a:extLst>
              <a:ext uri="{FF2B5EF4-FFF2-40B4-BE49-F238E27FC236}">
                <a16:creationId xmlns:a16="http://schemas.microsoft.com/office/drawing/2014/main" id="{26CECFC9-F348-7A94-6DD3-1E05CD40F793}"/>
              </a:ext>
            </a:extLst>
          </p:cNvPr>
          <p:cNvSpPr>
            <a:spLocks noGrp="1"/>
          </p:cNvSpPr>
          <p:nvPr>
            <p:ph type="sldNum" sz="quarter" idx="5"/>
          </p:nvPr>
        </p:nvSpPr>
        <p:spPr/>
        <p:txBody>
          <a:bodyPr/>
          <a:lstStyle/>
          <a:p>
            <a:fld id="{A723EF3C-014C-5140-AA53-C96170A180F1}" type="slidenum">
              <a:rPr lang="en-US" smtClean="0"/>
              <a:t>6</a:t>
            </a:fld>
            <a:endParaRPr lang="en-US"/>
          </a:p>
        </p:txBody>
      </p:sp>
    </p:spTree>
    <p:extLst>
      <p:ext uri="{BB962C8B-B14F-4D97-AF65-F5344CB8AC3E}">
        <p14:creationId xmlns:p14="http://schemas.microsoft.com/office/powerpoint/2010/main" val="1402658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6D649-6696-680F-D715-904CDDE59E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27871D-049F-8437-7A38-8447AC5CEB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30C00-214B-ED9C-CB76-4C216088CB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40E9B3-8E53-644E-6BC0-0CD1B1FAF033}"/>
              </a:ext>
            </a:extLst>
          </p:cNvPr>
          <p:cNvSpPr>
            <a:spLocks noGrp="1"/>
          </p:cNvSpPr>
          <p:nvPr>
            <p:ph type="sldNum" sz="quarter" idx="5"/>
          </p:nvPr>
        </p:nvSpPr>
        <p:spPr/>
        <p:txBody>
          <a:bodyPr/>
          <a:lstStyle/>
          <a:p>
            <a:fld id="{508AF868-3BE6-8848-A4F0-97D8B40CFD26}" type="slidenum">
              <a:rPr lang="en-US" smtClean="0"/>
              <a:t>22</a:t>
            </a:fld>
            <a:endParaRPr lang="en-US"/>
          </a:p>
        </p:txBody>
      </p:sp>
    </p:spTree>
    <p:extLst>
      <p:ext uri="{BB962C8B-B14F-4D97-AF65-F5344CB8AC3E}">
        <p14:creationId xmlns:p14="http://schemas.microsoft.com/office/powerpoint/2010/main" val="2895356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8AF868-3BE6-8848-A4F0-97D8B40CFD26}" type="slidenum">
              <a:rPr lang="en-US" smtClean="0"/>
              <a:t>34</a:t>
            </a:fld>
            <a:endParaRPr lang="en-US"/>
          </a:p>
        </p:txBody>
      </p:sp>
    </p:spTree>
    <p:extLst>
      <p:ext uri="{BB962C8B-B14F-4D97-AF65-F5344CB8AC3E}">
        <p14:creationId xmlns:p14="http://schemas.microsoft.com/office/powerpoint/2010/main" val="3495882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8AF868-3BE6-8848-A4F0-97D8B40CFD26}" type="slidenum">
              <a:rPr lang="en-US" smtClean="0"/>
              <a:t>38</a:t>
            </a:fld>
            <a:endParaRPr lang="en-US"/>
          </a:p>
        </p:txBody>
      </p:sp>
    </p:spTree>
    <p:extLst>
      <p:ext uri="{BB962C8B-B14F-4D97-AF65-F5344CB8AC3E}">
        <p14:creationId xmlns:p14="http://schemas.microsoft.com/office/powerpoint/2010/main" val="1488887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0F3859-D57B-307A-1E1F-471CAC354A3D}"/>
              </a:ext>
            </a:extLst>
          </p:cNvPr>
          <p:cNvSpPr/>
          <p:nvPr userDrawn="1"/>
        </p:nvSpPr>
        <p:spPr>
          <a:xfrm>
            <a:off x="5047007" y="3733778"/>
            <a:ext cx="2097987" cy="840826"/>
          </a:xfrm>
          <a:prstGeom prst="rect">
            <a:avLst/>
          </a:prstGeom>
          <a:solidFill>
            <a:srgbClr val="296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51D29"/>
              </a:solidFill>
            </a:endParaRPr>
          </a:p>
        </p:txBody>
      </p:sp>
      <p:sp>
        <p:nvSpPr>
          <p:cNvPr id="11" name="Title 10">
            <a:extLst>
              <a:ext uri="{FF2B5EF4-FFF2-40B4-BE49-F238E27FC236}">
                <a16:creationId xmlns:a16="http://schemas.microsoft.com/office/drawing/2014/main" id="{9EE26FBA-D864-7F0C-7B93-E3AEB9BF1730}"/>
              </a:ext>
            </a:extLst>
          </p:cNvPr>
          <p:cNvSpPr>
            <a:spLocks noGrp="1"/>
          </p:cNvSpPr>
          <p:nvPr>
            <p:ph type="title" hasCustomPrompt="1"/>
          </p:nvPr>
        </p:nvSpPr>
        <p:spPr>
          <a:xfrm>
            <a:off x="0" y="1299264"/>
            <a:ext cx="12192000" cy="2217891"/>
          </a:xfrm>
          <a:prstGeom prst="rect">
            <a:avLst/>
          </a:prstGeom>
        </p:spPr>
        <p:txBody>
          <a:bodyPr anchor="ctr"/>
          <a:lstStyle>
            <a:lvl1pPr algn="ctr">
              <a:defRPr sz="4800" b="1" i="0">
                <a:solidFill>
                  <a:srgbClr val="296581"/>
                </a:solidFill>
                <a:latin typeface="Aptos" panose="020B0004020202020204" pitchFamily="34" charset="0"/>
                <a:cs typeface="Poppins" pitchFamily="2" charset="77"/>
              </a:defRPr>
            </a:lvl1pPr>
          </a:lstStyle>
          <a:p>
            <a:r>
              <a:rPr lang="en-US"/>
              <a:t>How to Build an Emotional</a:t>
            </a:r>
            <a:br>
              <a:rPr lang="en-US"/>
            </a:br>
            <a:r>
              <a:rPr lang="en-US"/>
              <a:t>Connection With Your B2B</a:t>
            </a:r>
            <a:br>
              <a:rPr lang="en-US"/>
            </a:br>
            <a:r>
              <a:rPr lang="en-US"/>
              <a:t>and B2C Audience</a:t>
            </a:r>
          </a:p>
        </p:txBody>
      </p:sp>
      <p:sp>
        <p:nvSpPr>
          <p:cNvPr id="3" name="Text Placeholder 2">
            <a:extLst>
              <a:ext uri="{FF2B5EF4-FFF2-40B4-BE49-F238E27FC236}">
                <a16:creationId xmlns:a16="http://schemas.microsoft.com/office/drawing/2014/main" id="{C91DB430-BCE1-A801-3FFD-7187E9D6BB2F}"/>
              </a:ext>
            </a:extLst>
          </p:cNvPr>
          <p:cNvSpPr>
            <a:spLocks noGrp="1"/>
          </p:cNvSpPr>
          <p:nvPr>
            <p:ph type="body" sz="quarter" idx="10" hasCustomPrompt="1"/>
          </p:nvPr>
        </p:nvSpPr>
        <p:spPr>
          <a:xfrm>
            <a:off x="5208588" y="3914775"/>
            <a:ext cx="1766887" cy="660400"/>
          </a:xfrm>
          <a:prstGeom prst="rect">
            <a:avLst/>
          </a:prstGeom>
        </p:spPr>
        <p:txBody>
          <a:bodyPr/>
          <a:lstStyle>
            <a:lvl1pPr marL="0" indent="0" algn="ctr">
              <a:buNone/>
              <a:defRPr sz="3200">
                <a:solidFill>
                  <a:schemeClr val="bg1"/>
                </a:solidFill>
                <a:latin typeface="Aptos" panose="020B0004020202020204" pitchFamily="34" charset="0"/>
              </a:defRPr>
            </a:lvl1pPr>
            <a:lvl2pPr marL="457200" indent="0">
              <a:buNone/>
              <a:defRPr>
                <a:latin typeface="Aptos" panose="020B0004020202020204" pitchFamily="34" charset="0"/>
              </a:defRPr>
            </a:lvl2pPr>
            <a:lvl3pPr marL="914400" indent="0">
              <a:buNone/>
              <a:defRPr>
                <a:latin typeface="Aptos" panose="020B0004020202020204" pitchFamily="34" charset="0"/>
              </a:defRPr>
            </a:lvl3pPr>
            <a:lvl4pPr marL="1371600" indent="0">
              <a:buNone/>
              <a:defRPr>
                <a:latin typeface="Aptos" panose="020B0004020202020204" pitchFamily="34" charset="0"/>
              </a:defRPr>
            </a:lvl4pPr>
            <a:lvl5pPr marL="1828800" indent="0">
              <a:buNone/>
              <a:defRPr>
                <a:latin typeface="Aptos" panose="020B0004020202020204" pitchFamily="34" charset="0"/>
              </a:defRPr>
            </a:lvl5pPr>
          </a:lstStyle>
          <a:p>
            <a:pPr lvl="0"/>
            <a:r>
              <a:rPr lang="en-US"/>
              <a:t>2024</a:t>
            </a:r>
          </a:p>
        </p:txBody>
      </p:sp>
    </p:spTree>
    <p:extLst>
      <p:ext uri="{BB962C8B-B14F-4D97-AF65-F5344CB8AC3E}">
        <p14:creationId xmlns:p14="http://schemas.microsoft.com/office/powerpoint/2010/main" val="13731848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erior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6AD0E81-4A06-8CA2-0101-AD89B8445A8B}"/>
              </a:ext>
            </a:extLst>
          </p:cNvPr>
          <p:cNvSpPr/>
          <p:nvPr userDrawn="1"/>
        </p:nvSpPr>
        <p:spPr>
          <a:xfrm>
            <a:off x="0" y="0"/>
            <a:ext cx="12192000" cy="270995"/>
          </a:xfrm>
          <a:prstGeom prst="rect">
            <a:avLst/>
          </a:prstGeom>
          <a:solidFill>
            <a:srgbClr val="296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1E7F4"/>
              </a:solidFill>
            </a:endParaRPr>
          </a:p>
        </p:txBody>
      </p:sp>
      <p:sp>
        <p:nvSpPr>
          <p:cNvPr id="7" name="Title 6">
            <a:extLst>
              <a:ext uri="{FF2B5EF4-FFF2-40B4-BE49-F238E27FC236}">
                <a16:creationId xmlns:a16="http://schemas.microsoft.com/office/drawing/2014/main" id="{BA08050E-7F1E-80DA-2602-D780C34F4A81}"/>
              </a:ext>
            </a:extLst>
          </p:cNvPr>
          <p:cNvSpPr>
            <a:spLocks noGrp="1"/>
          </p:cNvSpPr>
          <p:nvPr>
            <p:ph type="title" hasCustomPrompt="1"/>
          </p:nvPr>
        </p:nvSpPr>
        <p:spPr>
          <a:xfrm>
            <a:off x="632443" y="758108"/>
            <a:ext cx="4060937" cy="930166"/>
          </a:xfrm>
          <a:prstGeom prst="rect">
            <a:avLst/>
          </a:prstGeom>
        </p:spPr>
        <p:txBody>
          <a:bodyPr anchor="t"/>
          <a:lstStyle>
            <a:lvl1pPr algn="l">
              <a:defRPr sz="2400" b="0" i="0">
                <a:solidFill>
                  <a:schemeClr val="tx1">
                    <a:lumMod val="50000"/>
                    <a:lumOff val="50000"/>
                  </a:schemeClr>
                </a:solidFill>
                <a:latin typeface="Aptos" panose="020B0004020202020204" pitchFamily="34" charset="0"/>
                <a:cs typeface="Poppins" pitchFamily="2" charset="77"/>
              </a:defRPr>
            </a:lvl1pPr>
          </a:lstStyle>
          <a:p>
            <a:r>
              <a:rPr lang="en-US"/>
              <a:t>Question from Survey…?</a:t>
            </a:r>
          </a:p>
        </p:txBody>
      </p:sp>
    </p:spTree>
    <p:extLst>
      <p:ext uri="{BB962C8B-B14F-4D97-AF65-F5344CB8AC3E}">
        <p14:creationId xmlns:p14="http://schemas.microsoft.com/office/powerpoint/2010/main" val="40576663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Interior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8649A6-5456-642B-F746-D87A5B022171}"/>
              </a:ext>
            </a:extLst>
          </p:cNvPr>
          <p:cNvSpPr/>
          <p:nvPr userDrawn="1"/>
        </p:nvSpPr>
        <p:spPr>
          <a:xfrm>
            <a:off x="6096000" y="0"/>
            <a:ext cx="6096000" cy="6179127"/>
          </a:xfrm>
          <a:prstGeom prst="rect">
            <a:avLst/>
          </a:prstGeom>
          <a:solidFill>
            <a:srgbClr val="296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1E7F4"/>
              </a:solidFill>
            </a:endParaRPr>
          </a:p>
        </p:txBody>
      </p:sp>
      <p:sp>
        <p:nvSpPr>
          <p:cNvPr id="3" name="Title 6">
            <a:extLst>
              <a:ext uri="{FF2B5EF4-FFF2-40B4-BE49-F238E27FC236}">
                <a16:creationId xmlns:a16="http://schemas.microsoft.com/office/drawing/2014/main" id="{36093AB7-E25E-3864-2C4D-325048BD59D7}"/>
              </a:ext>
            </a:extLst>
          </p:cNvPr>
          <p:cNvSpPr>
            <a:spLocks noGrp="1"/>
          </p:cNvSpPr>
          <p:nvPr>
            <p:ph type="title" hasCustomPrompt="1"/>
          </p:nvPr>
        </p:nvSpPr>
        <p:spPr>
          <a:xfrm>
            <a:off x="632443" y="750016"/>
            <a:ext cx="4060937" cy="930166"/>
          </a:xfrm>
          <a:prstGeom prst="rect">
            <a:avLst/>
          </a:prstGeom>
        </p:spPr>
        <p:txBody>
          <a:bodyPr anchor="t"/>
          <a:lstStyle>
            <a:lvl1pPr algn="l">
              <a:defRPr sz="2400" b="0" i="0">
                <a:solidFill>
                  <a:schemeClr val="tx1">
                    <a:lumMod val="50000"/>
                    <a:lumOff val="50000"/>
                  </a:schemeClr>
                </a:solidFill>
                <a:latin typeface="Aptos" panose="020B0004020202020204" pitchFamily="34" charset="0"/>
                <a:cs typeface="Poppins" pitchFamily="2" charset="77"/>
              </a:defRPr>
            </a:lvl1pPr>
          </a:lstStyle>
          <a:p>
            <a:r>
              <a:rPr lang="en-US"/>
              <a:t>Question from Survey…?</a:t>
            </a:r>
          </a:p>
        </p:txBody>
      </p:sp>
      <p:sp>
        <p:nvSpPr>
          <p:cNvPr id="5" name="Rectangle 4">
            <a:extLst>
              <a:ext uri="{FF2B5EF4-FFF2-40B4-BE49-F238E27FC236}">
                <a16:creationId xmlns:a16="http://schemas.microsoft.com/office/drawing/2014/main" id="{B67276B6-F568-6542-23BD-43654212143C}"/>
              </a:ext>
            </a:extLst>
          </p:cNvPr>
          <p:cNvSpPr/>
          <p:nvPr userDrawn="1"/>
        </p:nvSpPr>
        <p:spPr>
          <a:xfrm>
            <a:off x="0" y="0"/>
            <a:ext cx="12192000" cy="270995"/>
          </a:xfrm>
          <a:prstGeom prst="rect">
            <a:avLst/>
          </a:prstGeom>
          <a:solidFill>
            <a:srgbClr val="296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1E7F4"/>
              </a:solidFill>
            </a:endParaRPr>
          </a:p>
        </p:txBody>
      </p:sp>
    </p:spTree>
    <p:extLst>
      <p:ext uri="{BB962C8B-B14F-4D97-AF65-F5344CB8AC3E}">
        <p14:creationId xmlns:p14="http://schemas.microsoft.com/office/powerpoint/2010/main" val="25216987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A14F1BD-FE16-F30B-52B6-48F8B4139EFA}"/>
              </a:ext>
            </a:extLst>
          </p:cNvPr>
          <p:cNvSpPr/>
          <p:nvPr userDrawn="1"/>
        </p:nvSpPr>
        <p:spPr>
          <a:xfrm>
            <a:off x="0" y="-2"/>
            <a:ext cx="12192000" cy="6185045"/>
          </a:xfrm>
          <a:prstGeom prst="rect">
            <a:avLst/>
          </a:prstGeom>
          <a:solidFill>
            <a:srgbClr val="296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1E7F4"/>
              </a:solidFill>
            </a:endParaRPr>
          </a:p>
        </p:txBody>
      </p:sp>
      <p:sp>
        <p:nvSpPr>
          <p:cNvPr id="2" name="Title 1">
            <a:extLst>
              <a:ext uri="{FF2B5EF4-FFF2-40B4-BE49-F238E27FC236}">
                <a16:creationId xmlns:a16="http://schemas.microsoft.com/office/drawing/2014/main" id="{EE02BAA6-CABC-2016-5A2D-51CFB49C712F}"/>
              </a:ext>
            </a:extLst>
          </p:cNvPr>
          <p:cNvSpPr>
            <a:spLocks noGrp="1"/>
          </p:cNvSpPr>
          <p:nvPr>
            <p:ph type="title" hasCustomPrompt="1"/>
          </p:nvPr>
        </p:nvSpPr>
        <p:spPr>
          <a:xfrm>
            <a:off x="0" y="1980169"/>
            <a:ext cx="12192000" cy="1325563"/>
          </a:xfrm>
          <a:prstGeom prst="rect">
            <a:avLst/>
          </a:prstGeom>
        </p:spPr>
        <p:txBody>
          <a:bodyPr anchor="ctr"/>
          <a:lstStyle>
            <a:lvl1pPr algn="ctr">
              <a:defRPr sz="3000" b="1" i="0">
                <a:solidFill>
                  <a:schemeClr val="bg1"/>
                </a:solidFill>
                <a:latin typeface="Aptos" panose="020B0004020202020204" pitchFamily="34" charset="0"/>
                <a:cs typeface="Poppins" pitchFamily="2" charset="77"/>
              </a:defRPr>
            </a:lvl1pPr>
          </a:lstStyle>
          <a:p>
            <a:r>
              <a:rPr lang="en-US"/>
              <a:t>General Findings</a:t>
            </a:r>
          </a:p>
        </p:txBody>
      </p:sp>
    </p:spTree>
    <p:extLst>
      <p:ext uri="{BB962C8B-B14F-4D97-AF65-F5344CB8AC3E}">
        <p14:creationId xmlns:p14="http://schemas.microsoft.com/office/powerpoint/2010/main" val="12613322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57378E6-A5F0-0FF0-E2EE-1B9571A2A073}"/>
              </a:ext>
            </a:extLst>
          </p:cNvPr>
          <p:cNvSpPr/>
          <p:nvPr userDrawn="1"/>
        </p:nvSpPr>
        <p:spPr>
          <a:xfrm>
            <a:off x="0" y="6176749"/>
            <a:ext cx="12192000" cy="681251"/>
          </a:xfrm>
          <a:prstGeom prst="rect">
            <a:avLst/>
          </a:prstGeom>
          <a:solidFill>
            <a:srgbClr val="296581">
              <a:alpha val="1960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1E7F4"/>
              </a:solidFill>
            </a:endParaRPr>
          </a:p>
        </p:txBody>
      </p:sp>
      <p:sp>
        <p:nvSpPr>
          <p:cNvPr id="15" name="Slide Number Placeholder 14">
            <a:extLst>
              <a:ext uri="{FF2B5EF4-FFF2-40B4-BE49-F238E27FC236}">
                <a16:creationId xmlns:a16="http://schemas.microsoft.com/office/drawing/2014/main" id="{69DEE336-267D-114A-CAF8-C114CEF6F768}"/>
              </a:ext>
            </a:extLst>
          </p:cNvPr>
          <p:cNvSpPr>
            <a:spLocks noGrp="1"/>
          </p:cNvSpPr>
          <p:nvPr>
            <p:ph type="sldNum" sz="quarter" idx="4"/>
          </p:nvPr>
        </p:nvSpPr>
        <p:spPr>
          <a:xfrm>
            <a:off x="76209" y="6343510"/>
            <a:ext cx="2743200" cy="365125"/>
          </a:xfrm>
          <a:prstGeom prst="rect">
            <a:avLst/>
          </a:prstGeom>
        </p:spPr>
        <p:txBody>
          <a:bodyPr vert="horz" lIns="91440" tIns="45720" rIns="91440" bIns="45720" rtlCol="0" anchor="ctr"/>
          <a:lstStyle>
            <a:lvl1pPr algn="l">
              <a:defRPr sz="1000">
                <a:solidFill>
                  <a:srgbClr val="296581"/>
                </a:solidFill>
                <a:latin typeface="Poppins" pitchFamily="2" charset="77"/>
                <a:cs typeface="Poppins" pitchFamily="2" charset="77"/>
              </a:defRPr>
            </a:lvl1pPr>
          </a:lstStyle>
          <a:p>
            <a:fld id="{1844E890-6B69-FA49-AAD0-FCD7B46B8E83}" type="slidenum">
              <a:rPr lang="en-US" smtClean="0"/>
              <a:pPr/>
              <a:t>‹#›</a:t>
            </a:fld>
            <a:endParaRPr lang="en-US"/>
          </a:p>
        </p:txBody>
      </p:sp>
      <p:pic>
        <p:nvPicPr>
          <p:cNvPr id="4" name="Picture 3" descr="A blue sign with white text&#10;&#10;Description automatically generated">
            <a:extLst>
              <a:ext uri="{FF2B5EF4-FFF2-40B4-BE49-F238E27FC236}">
                <a16:creationId xmlns:a16="http://schemas.microsoft.com/office/drawing/2014/main" id="{637C07D1-C158-3C23-5CD1-E2FA2BBE8D2B}"/>
              </a:ext>
            </a:extLst>
          </p:cNvPr>
          <p:cNvPicPr>
            <a:picLocks noChangeAspect="1"/>
          </p:cNvPicPr>
          <p:nvPr userDrawn="1"/>
        </p:nvPicPr>
        <p:blipFill>
          <a:blip r:embed="rId6"/>
          <a:srcRect l="3527" t="9364" r="4219" b="10116"/>
          <a:stretch/>
        </p:blipFill>
        <p:spPr>
          <a:xfrm>
            <a:off x="10634870" y="6296312"/>
            <a:ext cx="1470991" cy="442124"/>
          </a:xfrm>
          <a:prstGeom prst="rect">
            <a:avLst/>
          </a:prstGeom>
        </p:spPr>
      </p:pic>
      <p:pic>
        <p:nvPicPr>
          <p:cNvPr id="2" name="Picture 2" descr="Donate to the CLT Alliance Foundation">
            <a:extLst>
              <a:ext uri="{FF2B5EF4-FFF2-40B4-BE49-F238E27FC236}">
                <a16:creationId xmlns:a16="http://schemas.microsoft.com/office/drawing/2014/main" id="{0688E1E4-0F0A-48A4-795F-9DC1FB825B06}"/>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95373" y="6245302"/>
            <a:ext cx="1835231" cy="5792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444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2"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chart" Target="../charts/chart38.xml"/><Relationship Id="rId5" Type="http://schemas.openxmlformats.org/officeDocument/2006/relationships/chart" Target="../charts/chart37.xml"/><Relationship Id="rId4" Type="http://schemas.openxmlformats.org/officeDocument/2006/relationships/chart" Target="../charts/chart36.xml"/></Relationships>
</file>

<file path=ppt/slides/_rels/slide39.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chart" Target="../charts/chart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4026E-4A49-4700-C0F7-85E5E617C34C}"/>
              </a:ext>
            </a:extLst>
          </p:cNvPr>
          <p:cNvSpPr>
            <a:spLocks noGrp="1"/>
          </p:cNvSpPr>
          <p:nvPr>
            <p:ph type="title"/>
          </p:nvPr>
        </p:nvSpPr>
        <p:spPr/>
        <p:txBody>
          <a:bodyPr/>
          <a:lstStyle/>
          <a:p>
            <a:r>
              <a:rPr lang="en-US" sz="4400" dirty="0"/>
              <a:t>State Of Small Businesses In Mecklenburg &amp; Surrounding Counties</a:t>
            </a:r>
            <a:br>
              <a:rPr lang="en-US" sz="4400" dirty="0"/>
            </a:br>
            <a:endParaRPr lang="en-US" sz="1800" dirty="0"/>
          </a:p>
        </p:txBody>
      </p:sp>
      <p:sp>
        <p:nvSpPr>
          <p:cNvPr id="3" name="Text Placeholder 2">
            <a:extLst>
              <a:ext uri="{FF2B5EF4-FFF2-40B4-BE49-F238E27FC236}">
                <a16:creationId xmlns:a16="http://schemas.microsoft.com/office/drawing/2014/main" id="{700DE978-944A-01C8-63D8-FB2F6CD3FA9E}"/>
              </a:ext>
            </a:extLst>
          </p:cNvPr>
          <p:cNvSpPr>
            <a:spLocks noGrp="1"/>
          </p:cNvSpPr>
          <p:nvPr>
            <p:ph type="body" sz="quarter" idx="10"/>
          </p:nvPr>
        </p:nvSpPr>
        <p:spPr>
          <a:xfrm>
            <a:off x="5223102" y="3813176"/>
            <a:ext cx="1766887" cy="660400"/>
          </a:xfrm>
        </p:spPr>
        <p:txBody>
          <a:bodyPr/>
          <a:lstStyle/>
          <a:p>
            <a:r>
              <a:rPr lang="en-US" sz="2400" dirty="0"/>
              <a:t>December 2024</a:t>
            </a:r>
          </a:p>
        </p:txBody>
      </p:sp>
    </p:spTree>
    <p:extLst>
      <p:ext uri="{BB962C8B-B14F-4D97-AF65-F5344CB8AC3E}">
        <p14:creationId xmlns:p14="http://schemas.microsoft.com/office/powerpoint/2010/main" val="1532558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1304B-8C52-3D76-40C8-23721A929093}"/>
              </a:ext>
            </a:extLst>
          </p:cNvPr>
          <p:cNvSpPr>
            <a:spLocks noGrp="1"/>
          </p:cNvSpPr>
          <p:nvPr>
            <p:ph type="title"/>
          </p:nvPr>
        </p:nvSpPr>
        <p:spPr>
          <a:xfrm>
            <a:off x="198597" y="431133"/>
            <a:ext cx="3391270" cy="435745"/>
          </a:xfrm>
        </p:spPr>
        <p:txBody>
          <a:bodyPr/>
          <a:lstStyle/>
          <a:p>
            <a:r>
              <a:rPr lang="en-US" dirty="0"/>
              <a:t>Job Title </a:t>
            </a:r>
          </a:p>
        </p:txBody>
      </p:sp>
      <p:sp>
        <p:nvSpPr>
          <p:cNvPr id="3" name="Slide Number Placeholder 2">
            <a:extLst>
              <a:ext uri="{FF2B5EF4-FFF2-40B4-BE49-F238E27FC236}">
                <a16:creationId xmlns:a16="http://schemas.microsoft.com/office/drawing/2014/main" id="{6DED34C6-649C-5205-DC27-F7822FEFD99A}"/>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10</a:t>
            </a:fld>
            <a:endParaRPr lang="en-US"/>
          </a:p>
        </p:txBody>
      </p:sp>
      <p:graphicFrame>
        <p:nvGraphicFramePr>
          <p:cNvPr id="4" name="Content Placeholder 1">
            <a:extLst>
              <a:ext uri="{FF2B5EF4-FFF2-40B4-BE49-F238E27FC236}">
                <a16:creationId xmlns:a16="http://schemas.microsoft.com/office/drawing/2014/main" id="{80850F79-4A22-D563-C0B5-D65A8B87EAA7}"/>
              </a:ext>
            </a:extLst>
          </p:cNvPr>
          <p:cNvGraphicFramePr>
            <a:graphicFrameLocks/>
          </p:cNvGraphicFramePr>
          <p:nvPr>
            <p:extLst>
              <p:ext uri="{D42A27DB-BD31-4B8C-83A1-F6EECF244321}">
                <p14:modId xmlns:p14="http://schemas.microsoft.com/office/powerpoint/2010/main" val="1549716836"/>
              </p:ext>
            </p:extLst>
          </p:nvPr>
        </p:nvGraphicFramePr>
        <p:xfrm>
          <a:off x="153010" y="1039700"/>
          <a:ext cx="5791832"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3DA7A87B-0F27-82CE-4389-5CA4BA11DE49}"/>
              </a:ext>
            </a:extLst>
          </p:cNvPr>
          <p:cNvSpPr txBox="1">
            <a:spLocks/>
          </p:cNvSpPr>
          <p:nvPr/>
        </p:nvSpPr>
        <p:spPr>
          <a:xfrm>
            <a:off x="0" y="5948260"/>
            <a:ext cx="4904039" cy="233717"/>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is your job title?” “What gender do you identify with?”</a:t>
            </a:r>
          </a:p>
        </p:txBody>
      </p:sp>
      <p:graphicFrame>
        <p:nvGraphicFramePr>
          <p:cNvPr id="6" name="Content Placeholder 1">
            <a:extLst>
              <a:ext uri="{FF2B5EF4-FFF2-40B4-BE49-F238E27FC236}">
                <a16:creationId xmlns:a16="http://schemas.microsoft.com/office/drawing/2014/main" id="{0AC8E275-9F6B-0E65-F59E-3F80B9D39B6C}"/>
              </a:ext>
            </a:extLst>
          </p:cNvPr>
          <p:cNvGraphicFramePr>
            <a:graphicFrameLocks/>
          </p:cNvGraphicFramePr>
          <p:nvPr>
            <p:extLst>
              <p:ext uri="{D42A27DB-BD31-4B8C-83A1-F6EECF244321}">
                <p14:modId xmlns:p14="http://schemas.microsoft.com/office/powerpoint/2010/main" val="4122635689"/>
              </p:ext>
            </p:extLst>
          </p:nvPr>
        </p:nvGraphicFramePr>
        <p:xfrm>
          <a:off x="6222230" y="370164"/>
          <a:ext cx="5699694" cy="5679136"/>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1">
            <a:extLst>
              <a:ext uri="{FF2B5EF4-FFF2-40B4-BE49-F238E27FC236}">
                <a16:creationId xmlns:a16="http://schemas.microsoft.com/office/drawing/2014/main" id="{A59B4999-C8AC-7119-BCA8-FBA300AF3746}"/>
              </a:ext>
            </a:extLst>
          </p:cNvPr>
          <p:cNvSpPr txBox="1">
            <a:spLocks/>
          </p:cNvSpPr>
          <p:nvPr/>
        </p:nvSpPr>
        <p:spPr>
          <a:xfrm>
            <a:off x="6107289" y="432678"/>
            <a:ext cx="3391270" cy="43574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Gender</a:t>
            </a:r>
          </a:p>
        </p:txBody>
      </p:sp>
    </p:spTree>
    <p:extLst>
      <p:ext uri="{BB962C8B-B14F-4D97-AF65-F5344CB8AC3E}">
        <p14:creationId xmlns:p14="http://schemas.microsoft.com/office/powerpoint/2010/main" val="2651117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5828D-00E5-EC09-8AC5-62FE2245A8F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2E0B771-EA30-DED4-A5F8-D7F0BDECB6D3}"/>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11</a:t>
            </a:fld>
            <a:endParaRPr lang="en-US"/>
          </a:p>
        </p:txBody>
      </p:sp>
      <p:sp>
        <p:nvSpPr>
          <p:cNvPr id="2" name="Title 1">
            <a:extLst>
              <a:ext uri="{FF2B5EF4-FFF2-40B4-BE49-F238E27FC236}">
                <a16:creationId xmlns:a16="http://schemas.microsoft.com/office/drawing/2014/main" id="{E4F872EB-222B-3A4E-893A-A4CCD5C07E03}"/>
              </a:ext>
            </a:extLst>
          </p:cNvPr>
          <p:cNvSpPr>
            <a:spLocks noGrp="1"/>
          </p:cNvSpPr>
          <p:nvPr>
            <p:ph type="title"/>
          </p:nvPr>
        </p:nvSpPr>
        <p:spPr>
          <a:xfrm>
            <a:off x="198692" y="433495"/>
            <a:ext cx="4060937" cy="930166"/>
          </a:xfrm>
        </p:spPr>
        <p:txBody>
          <a:bodyPr/>
          <a:lstStyle/>
          <a:p>
            <a:r>
              <a:rPr lang="en-US" dirty="0"/>
              <a:t>Age</a:t>
            </a:r>
          </a:p>
        </p:txBody>
      </p:sp>
      <p:graphicFrame>
        <p:nvGraphicFramePr>
          <p:cNvPr id="4" name="Content Placeholder 1">
            <a:extLst>
              <a:ext uri="{FF2B5EF4-FFF2-40B4-BE49-F238E27FC236}">
                <a16:creationId xmlns:a16="http://schemas.microsoft.com/office/drawing/2014/main" id="{859882A3-B69A-E91A-9837-1CE3F4864DFD}"/>
              </a:ext>
            </a:extLst>
          </p:cNvPr>
          <p:cNvGraphicFramePr>
            <a:graphicFrameLocks/>
          </p:cNvGraphicFramePr>
          <p:nvPr>
            <p:extLst>
              <p:ext uri="{D42A27DB-BD31-4B8C-83A1-F6EECF244321}">
                <p14:modId xmlns:p14="http://schemas.microsoft.com/office/powerpoint/2010/main" val="1239432959"/>
              </p:ext>
            </p:extLst>
          </p:nvPr>
        </p:nvGraphicFramePr>
        <p:xfrm>
          <a:off x="153010" y="1039700"/>
          <a:ext cx="5791832"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09376D2A-E98F-295D-27AD-FA515792D932}"/>
              </a:ext>
            </a:extLst>
          </p:cNvPr>
          <p:cNvSpPr txBox="1">
            <a:spLocks/>
          </p:cNvSpPr>
          <p:nvPr/>
        </p:nvSpPr>
        <p:spPr>
          <a:xfrm>
            <a:off x="0" y="5948260"/>
            <a:ext cx="4904039" cy="233717"/>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is your age group?”</a:t>
            </a:r>
          </a:p>
        </p:txBody>
      </p:sp>
      <p:sp>
        <p:nvSpPr>
          <p:cNvPr id="6" name="Double Bracket 5">
            <a:extLst>
              <a:ext uri="{FF2B5EF4-FFF2-40B4-BE49-F238E27FC236}">
                <a16:creationId xmlns:a16="http://schemas.microsoft.com/office/drawing/2014/main" id="{71F09BCE-A7F6-82CC-23AB-32BA2A3E03B8}"/>
              </a:ext>
            </a:extLst>
          </p:cNvPr>
          <p:cNvSpPr/>
          <p:nvPr/>
        </p:nvSpPr>
        <p:spPr>
          <a:xfrm>
            <a:off x="7329497" y="1266601"/>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A505721-FCEA-0DE9-A39C-864B272D4D52}"/>
              </a:ext>
            </a:extLst>
          </p:cNvPr>
          <p:cNvSpPr txBox="1"/>
          <p:nvPr/>
        </p:nvSpPr>
        <p:spPr>
          <a:xfrm>
            <a:off x="7338472" y="1194344"/>
            <a:ext cx="3743105" cy="1323439"/>
          </a:xfrm>
          <a:prstGeom prst="rect">
            <a:avLst/>
          </a:prstGeom>
          <a:noFill/>
        </p:spPr>
        <p:txBody>
          <a:bodyPr wrap="square" rtlCol="0">
            <a:spAutoFit/>
          </a:bodyPr>
          <a:lstStyle/>
          <a:p>
            <a:pPr algn="ctr"/>
            <a:r>
              <a:rPr lang="en-US" sz="8000" b="1" dirty="0">
                <a:solidFill>
                  <a:schemeClr val="bg1"/>
                </a:solidFill>
                <a:latin typeface="Aptos" panose="020B0004020202020204" pitchFamily="34" charset="0"/>
                <a:cs typeface="Poppins" pitchFamily="2" charset="77"/>
              </a:rPr>
              <a:t>73%</a:t>
            </a:r>
          </a:p>
        </p:txBody>
      </p:sp>
      <p:sp>
        <p:nvSpPr>
          <p:cNvPr id="8" name="TextBox 7">
            <a:extLst>
              <a:ext uri="{FF2B5EF4-FFF2-40B4-BE49-F238E27FC236}">
                <a16:creationId xmlns:a16="http://schemas.microsoft.com/office/drawing/2014/main" id="{C1D2A873-CB2B-F4F0-0171-876495E518AA}"/>
              </a:ext>
            </a:extLst>
          </p:cNvPr>
          <p:cNvSpPr txBox="1"/>
          <p:nvPr/>
        </p:nvSpPr>
        <p:spPr>
          <a:xfrm>
            <a:off x="7532440" y="2399788"/>
            <a:ext cx="3319272" cy="584775"/>
          </a:xfrm>
          <a:prstGeom prst="rect">
            <a:avLst/>
          </a:prstGeom>
          <a:noFill/>
        </p:spPr>
        <p:txBody>
          <a:bodyPr wrap="square" rtlCol="0">
            <a:spAutoFit/>
          </a:bodyPr>
          <a:lstStyle/>
          <a:p>
            <a:pPr algn="ctr"/>
            <a:r>
              <a:rPr lang="en-US" sz="1600" dirty="0">
                <a:solidFill>
                  <a:schemeClr val="bg1"/>
                </a:solidFill>
                <a:latin typeface="Aptos" panose="020B0004020202020204" pitchFamily="34" charset="0"/>
                <a:cs typeface="Poppins Light" pitchFamily="2" charset="77"/>
              </a:rPr>
              <a:t>Are between the age of 35 to 54 years old</a:t>
            </a:r>
          </a:p>
        </p:txBody>
      </p:sp>
      <p:sp>
        <p:nvSpPr>
          <p:cNvPr id="9" name="Double Bracket 8">
            <a:extLst>
              <a:ext uri="{FF2B5EF4-FFF2-40B4-BE49-F238E27FC236}">
                <a16:creationId xmlns:a16="http://schemas.microsoft.com/office/drawing/2014/main" id="{3CA02DA2-77AD-3D43-BD13-210B6A5EC515}"/>
              </a:ext>
            </a:extLst>
          </p:cNvPr>
          <p:cNvSpPr/>
          <p:nvPr/>
        </p:nvSpPr>
        <p:spPr>
          <a:xfrm>
            <a:off x="7320523" y="3484480"/>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DD1A8BEA-A8DC-2A36-930A-6A09D59B8481}"/>
              </a:ext>
            </a:extLst>
          </p:cNvPr>
          <p:cNvSpPr txBox="1"/>
          <p:nvPr/>
        </p:nvSpPr>
        <p:spPr>
          <a:xfrm>
            <a:off x="7329498" y="3470279"/>
            <a:ext cx="3743105" cy="1323439"/>
          </a:xfrm>
          <a:prstGeom prst="rect">
            <a:avLst/>
          </a:prstGeom>
          <a:noFill/>
        </p:spPr>
        <p:txBody>
          <a:bodyPr wrap="square" rtlCol="0">
            <a:spAutoFit/>
          </a:bodyPr>
          <a:lstStyle/>
          <a:p>
            <a:pPr algn="ctr"/>
            <a:r>
              <a:rPr lang="en-US" sz="8000" b="1" dirty="0">
                <a:solidFill>
                  <a:schemeClr val="bg1"/>
                </a:solidFill>
                <a:latin typeface="Aptos" panose="020B0004020202020204" pitchFamily="34" charset="0"/>
                <a:cs typeface="Poppins" pitchFamily="2" charset="77"/>
              </a:rPr>
              <a:t>44.22</a:t>
            </a:r>
          </a:p>
        </p:txBody>
      </p:sp>
      <p:sp>
        <p:nvSpPr>
          <p:cNvPr id="11" name="TextBox 10">
            <a:extLst>
              <a:ext uri="{FF2B5EF4-FFF2-40B4-BE49-F238E27FC236}">
                <a16:creationId xmlns:a16="http://schemas.microsoft.com/office/drawing/2014/main" id="{C50998B1-50C2-CC34-F2E1-B2B20D80014C}"/>
              </a:ext>
            </a:extLst>
          </p:cNvPr>
          <p:cNvSpPr txBox="1"/>
          <p:nvPr/>
        </p:nvSpPr>
        <p:spPr>
          <a:xfrm>
            <a:off x="7532440" y="4566250"/>
            <a:ext cx="3319272" cy="338554"/>
          </a:xfrm>
          <a:prstGeom prst="rect">
            <a:avLst/>
          </a:prstGeom>
          <a:noFill/>
        </p:spPr>
        <p:txBody>
          <a:bodyPr wrap="square" rtlCol="0">
            <a:spAutoFit/>
          </a:bodyPr>
          <a:lstStyle/>
          <a:p>
            <a:pPr algn="ctr"/>
            <a:r>
              <a:rPr lang="en-US" sz="1600" dirty="0">
                <a:solidFill>
                  <a:schemeClr val="bg1"/>
                </a:solidFill>
                <a:latin typeface="Aptos" panose="020B0004020202020204" pitchFamily="34" charset="0"/>
                <a:cs typeface="Poppins Light" pitchFamily="2" charset="77"/>
              </a:rPr>
              <a:t>Average age</a:t>
            </a:r>
          </a:p>
        </p:txBody>
      </p:sp>
    </p:spTree>
    <p:extLst>
      <p:ext uri="{BB962C8B-B14F-4D97-AF65-F5344CB8AC3E}">
        <p14:creationId xmlns:p14="http://schemas.microsoft.com/office/powerpoint/2010/main" val="3771492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425B4-ABE4-2BC0-3BFE-1931A105D37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5A7F38E-3722-64C0-4581-8FBC2E835065}"/>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12</a:t>
            </a:fld>
            <a:endParaRPr lang="en-US"/>
          </a:p>
        </p:txBody>
      </p:sp>
      <p:sp>
        <p:nvSpPr>
          <p:cNvPr id="2" name="Title 1">
            <a:extLst>
              <a:ext uri="{FF2B5EF4-FFF2-40B4-BE49-F238E27FC236}">
                <a16:creationId xmlns:a16="http://schemas.microsoft.com/office/drawing/2014/main" id="{EE39A1CB-D2CD-EAD6-F89B-9AEF01534369}"/>
              </a:ext>
            </a:extLst>
          </p:cNvPr>
          <p:cNvSpPr>
            <a:spLocks noGrp="1"/>
          </p:cNvSpPr>
          <p:nvPr>
            <p:ph type="title"/>
          </p:nvPr>
        </p:nvSpPr>
        <p:spPr>
          <a:xfrm>
            <a:off x="210288" y="439421"/>
            <a:ext cx="5349264" cy="930166"/>
          </a:xfrm>
        </p:spPr>
        <p:txBody>
          <a:bodyPr/>
          <a:lstStyle/>
          <a:p>
            <a:r>
              <a:rPr lang="en-US" dirty="0"/>
              <a:t>Highest Level Of Education Achieved</a:t>
            </a:r>
          </a:p>
        </p:txBody>
      </p:sp>
      <p:graphicFrame>
        <p:nvGraphicFramePr>
          <p:cNvPr id="4" name="Content Placeholder 1">
            <a:extLst>
              <a:ext uri="{FF2B5EF4-FFF2-40B4-BE49-F238E27FC236}">
                <a16:creationId xmlns:a16="http://schemas.microsoft.com/office/drawing/2014/main" id="{921FC576-3EE1-A9E0-6332-C8BD1BA1594E}"/>
              </a:ext>
            </a:extLst>
          </p:cNvPr>
          <p:cNvGraphicFramePr>
            <a:graphicFrameLocks/>
          </p:cNvGraphicFramePr>
          <p:nvPr>
            <p:extLst>
              <p:ext uri="{D42A27DB-BD31-4B8C-83A1-F6EECF244321}">
                <p14:modId xmlns:p14="http://schemas.microsoft.com/office/powerpoint/2010/main" val="3668326282"/>
              </p:ext>
            </p:extLst>
          </p:nvPr>
        </p:nvGraphicFramePr>
        <p:xfrm>
          <a:off x="6400168" y="904504"/>
          <a:ext cx="5791832"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69243E9D-4B2D-13D9-7E92-0B4814E3FEA5}"/>
              </a:ext>
            </a:extLst>
          </p:cNvPr>
          <p:cNvSpPr txBox="1">
            <a:spLocks/>
          </p:cNvSpPr>
          <p:nvPr/>
        </p:nvSpPr>
        <p:spPr>
          <a:xfrm>
            <a:off x="0" y="5948260"/>
            <a:ext cx="4904039" cy="233717"/>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is the highest level of education you’ve achieved?”</a:t>
            </a:r>
          </a:p>
        </p:txBody>
      </p:sp>
      <p:sp>
        <p:nvSpPr>
          <p:cNvPr id="8" name="Double Bracket 7">
            <a:extLst>
              <a:ext uri="{FF2B5EF4-FFF2-40B4-BE49-F238E27FC236}">
                <a16:creationId xmlns:a16="http://schemas.microsoft.com/office/drawing/2014/main" id="{927E4790-E849-C3A5-195E-309168D4F42E}"/>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A127DA56-E125-17D5-DD62-02423E392586}"/>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72%</a:t>
            </a:r>
          </a:p>
        </p:txBody>
      </p:sp>
      <p:sp>
        <p:nvSpPr>
          <p:cNvPr id="10" name="TextBox 9">
            <a:extLst>
              <a:ext uri="{FF2B5EF4-FFF2-40B4-BE49-F238E27FC236}">
                <a16:creationId xmlns:a16="http://schemas.microsoft.com/office/drawing/2014/main" id="{BEC151B6-0ACC-9C2D-3660-5C4C4D25EDD7}"/>
              </a:ext>
            </a:extLst>
          </p:cNvPr>
          <p:cNvSpPr txBox="1"/>
          <p:nvPr/>
        </p:nvSpPr>
        <p:spPr>
          <a:xfrm>
            <a:off x="1295763" y="2383350"/>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achieved at least a bachelor’s degree</a:t>
            </a:r>
          </a:p>
        </p:txBody>
      </p:sp>
      <p:sp>
        <p:nvSpPr>
          <p:cNvPr id="11" name="Double Bracket 10">
            <a:extLst>
              <a:ext uri="{FF2B5EF4-FFF2-40B4-BE49-F238E27FC236}">
                <a16:creationId xmlns:a16="http://schemas.microsoft.com/office/drawing/2014/main" id="{5876F7D1-F8EB-3BA7-1ED2-ADC51531EF4E}"/>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E308D9AB-2E69-A39B-2080-5D2136BBCD4F}"/>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34%</a:t>
            </a:r>
          </a:p>
        </p:txBody>
      </p:sp>
      <p:sp>
        <p:nvSpPr>
          <p:cNvPr id="13" name="TextBox 12">
            <a:extLst>
              <a:ext uri="{FF2B5EF4-FFF2-40B4-BE49-F238E27FC236}">
                <a16:creationId xmlns:a16="http://schemas.microsoft.com/office/drawing/2014/main" id="{527ACAD6-6E60-D140-B796-873AF5BD97C7}"/>
              </a:ext>
            </a:extLst>
          </p:cNvPr>
          <p:cNvSpPr txBox="1"/>
          <p:nvPr/>
        </p:nvSpPr>
        <p:spPr>
          <a:xfrm>
            <a:off x="1295763" y="4491754"/>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achieved either a master’s degree or doctorate</a:t>
            </a:r>
          </a:p>
        </p:txBody>
      </p:sp>
    </p:spTree>
    <p:extLst>
      <p:ext uri="{BB962C8B-B14F-4D97-AF65-F5344CB8AC3E}">
        <p14:creationId xmlns:p14="http://schemas.microsoft.com/office/powerpoint/2010/main" val="3145372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5B04E-12AB-1C89-3603-F953B8B4FFB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6F32D6A-7156-168A-CCB3-2B1F3922ADDC}"/>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13</a:t>
            </a:fld>
            <a:endParaRPr lang="en-US"/>
          </a:p>
        </p:txBody>
      </p:sp>
      <p:sp>
        <p:nvSpPr>
          <p:cNvPr id="2" name="Title 1">
            <a:extLst>
              <a:ext uri="{FF2B5EF4-FFF2-40B4-BE49-F238E27FC236}">
                <a16:creationId xmlns:a16="http://schemas.microsoft.com/office/drawing/2014/main" id="{9AE46F87-77B4-3A25-6531-A0750CD1072C}"/>
              </a:ext>
            </a:extLst>
          </p:cNvPr>
          <p:cNvSpPr>
            <a:spLocks noGrp="1"/>
          </p:cNvSpPr>
          <p:nvPr>
            <p:ph type="title"/>
          </p:nvPr>
        </p:nvSpPr>
        <p:spPr>
          <a:xfrm>
            <a:off x="201386" y="439421"/>
            <a:ext cx="4060937" cy="600279"/>
          </a:xfrm>
        </p:spPr>
        <p:txBody>
          <a:bodyPr/>
          <a:lstStyle/>
          <a:p>
            <a:r>
              <a:rPr lang="en-US" dirty="0"/>
              <a:t>Years In Operation</a:t>
            </a:r>
          </a:p>
        </p:txBody>
      </p:sp>
      <p:graphicFrame>
        <p:nvGraphicFramePr>
          <p:cNvPr id="4" name="Content Placeholder 1">
            <a:extLst>
              <a:ext uri="{FF2B5EF4-FFF2-40B4-BE49-F238E27FC236}">
                <a16:creationId xmlns:a16="http://schemas.microsoft.com/office/drawing/2014/main" id="{F3471E4A-B2B1-3488-B649-962D7CE18A54}"/>
              </a:ext>
            </a:extLst>
          </p:cNvPr>
          <p:cNvGraphicFramePr>
            <a:graphicFrameLocks/>
          </p:cNvGraphicFramePr>
          <p:nvPr>
            <p:extLst>
              <p:ext uri="{D42A27DB-BD31-4B8C-83A1-F6EECF244321}">
                <p14:modId xmlns:p14="http://schemas.microsoft.com/office/powerpoint/2010/main" val="3856826264"/>
              </p:ext>
            </p:extLst>
          </p:nvPr>
        </p:nvGraphicFramePr>
        <p:xfrm>
          <a:off x="6138910" y="1133922"/>
          <a:ext cx="6053090"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DB06506A-5F58-872C-95BE-A127D94D8734}"/>
              </a:ext>
            </a:extLst>
          </p:cNvPr>
          <p:cNvSpPr txBox="1">
            <a:spLocks/>
          </p:cNvSpPr>
          <p:nvPr/>
        </p:nvSpPr>
        <p:spPr>
          <a:xfrm>
            <a:off x="0" y="5954486"/>
            <a:ext cx="4904039" cy="22749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“Approximately how many years has your business been in operation?”</a:t>
            </a:r>
          </a:p>
        </p:txBody>
      </p:sp>
      <p:sp>
        <p:nvSpPr>
          <p:cNvPr id="9" name="Double Bracket 8">
            <a:extLst>
              <a:ext uri="{FF2B5EF4-FFF2-40B4-BE49-F238E27FC236}">
                <a16:creationId xmlns:a16="http://schemas.microsoft.com/office/drawing/2014/main" id="{FD0D7C3B-7C55-7C5F-C7C9-95DBDDE9DA3F}"/>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3EBE913A-FC5E-DA69-7282-57B434B86B4F}"/>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69%</a:t>
            </a:r>
          </a:p>
        </p:txBody>
      </p:sp>
      <p:sp>
        <p:nvSpPr>
          <p:cNvPr id="11" name="TextBox 10">
            <a:extLst>
              <a:ext uri="{FF2B5EF4-FFF2-40B4-BE49-F238E27FC236}">
                <a16:creationId xmlns:a16="http://schemas.microsoft.com/office/drawing/2014/main" id="{7F651C9D-C217-83A0-B60F-4AD66BFF913E}"/>
              </a:ext>
            </a:extLst>
          </p:cNvPr>
          <p:cNvSpPr txBox="1"/>
          <p:nvPr/>
        </p:nvSpPr>
        <p:spPr>
          <a:xfrm>
            <a:off x="1295763" y="2383350"/>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been in business for less than 15 years</a:t>
            </a:r>
          </a:p>
        </p:txBody>
      </p:sp>
      <p:sp>
        <p:nvSpPr>
          <p:cNvPr id="12" name="Double Bracket 11">
            <a:extLst>
              <a:ext uri="{FF2B5EF4-FFF2-40B4-BE49-F238E27FC236}">
                <a16:creationId xmlns:a16="http://schemas.microsoft.com/office/drawing/2014/main" id="{512E53B5-A703-BD7E-AB7D-4D0504DB3E45}"/>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19AC7732-23E2-BB09-792B-575AFB72F54D}"/>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12.55</a:t>
            </a:r>
          </a:p>
        </p:txBody>
      </p:sp>
      <p:sp>
        <p:nvSpPr>
          <p:cNvPr id="14" name="TextBox 13">
            <a:extLst>
              <a:ext uri="{FF2B5EF4-FFF2-40B4-BE49-F238E27FC236}">
                <a16:creationId xmlns:a16="http://schemas.microsoft.com/office/drawing/2014/main" id="{ADFE4CE5-F933-7939-2361-FD0FB0583A45}"/>
              </a:ext>
            </a:extLst>
          </p:cNvPr>
          <p:cNvSpPr txBox="1"/>
          <p:nvPr/>
        </p:nvSpPr>
        <p:spPr>
          <a:xfrm>
            <a:off x="1295763" y="4491754"/>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number of years in business</a:t>
            </a:r>
          </a:p>
        </p:txBody>
      </p:sp>
    </p:spTree>
    <p:extLst>
      <p:ext uri="{BB962C8B-B14F-4D97-AF65-F5344CB8AC3E}">
        <p14:creationId xmlns:p14="http://schemas.microsoft.com/office/powerpoint/2010/main" val="2485485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2FAD9-86A9-B880-70DB-55B84853D63F}"/>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1691B0C-9802-6491-A9BB-292EEFC33790}"/>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14</a:t>
            </a:fld>
            <a:endParaRPr lang="en-US"/>
          </a:p>
        </p:txBody>
      </p:sp>
      <p:sp>
        <p:nvSpPr>
          <p:cNvPr id="2" name="Title 1">
            <a:extLst>
              <a:ext uri="{FF2B5EF4-FFF2-40B4-BE49-F238E27FC236}">
                <a16:creationId xmlns:a16="http://schemas.microsoft.com/office/drawing/2014/main" id="{967F42D1-2F2B-377D-26E8-938DBE6B94EA}"/>
              </a:ext>
            </a:extLst>
          </p:cNvPr>
          <p:cNvSpPr>
            <a:spLocks noGrp="1"/>
          </p:cNvSpPr>
          <p:nvPr>
            <p:ph type="title"/>
          </p:nvPr>
        </p:nvSpPr>
        <p:spPr>
          <a:xfrm>
            <a:off x="201386" y="429986"/>
            <a:ext cx="4904039" cy="473528"/>
          </a:xfrm>
        </p:spPr>
        <p:txBody>
          <a:bodyPr/>
          <a:lstStyle/>
          <a:p>
            <a:r>
              <a:rPr lang="en-US" dirty="0"/>
              <a:t>Primary Location Of Customers</a:t>
            </a:r>
          </a:p>
        </p:txBody>
      </p:sp>
      <p:graphicFrame>
        <p:nvGraphicFramePr>
          <p:cNvPr id="4" name="Content Placeholder 1">
            <a:extLst>
              <a:ext uri="{FF2B5EF4-FFF2-40B4-BE49-F238E27FC236}">
                <a16:creationId xmlns:a16="http://schemas.microsoft.com/office/drawing/2014/main" id="{8D568599-1646-0FFC-8390-4BE0369A43F7}"/>
              </a:ext>
            </a:extLst>
          </p:cNvPr>
          <p:cNvGraphicFramePr>
            <a:graphicFrameLocks/>
          </p:cNvGraphicFramePr>
          <p:nvPr>
            <p:extLst>
              <p:ext uri="{D42A27DB-BD31-4B8C-83A1-F6EECF244321}">
                <p14:modId xmlns:p14="http://schemas.microsoft.com/office/powerpoint/2010/main" val="1472798241"/>
              </p:ext>
            </p:extLst>
          </p:nvPr>
        </p:nvGraphicFramePr>
        <p:xfrm>
          <a:off x="6096000" y="1007043"/>
          <a:ext cx="6096000" cy="4697071"/>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B2F6D60B-F3B2-8A92-4BDE-0B279471A6D2}"/>
              </a:ext>
            </a:extLst>
          </p:cNvPr>
          <p:cNvSpPr txBox="1">
            <a:spLocks/>
          </p:cNvSpPr>
          <p:nvPr/>
        </p:nvSpPr>
        <p:spPr>
          <a:xfrm>
            <a:off x="0" y="5816854"/>
            <a:ext cx="4904039" cy="365124"/>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“Geographically speaking, where are your customers primarily located. Essentially where does your business come from?”</a:t>
            </a:r>
          </a:p>
        </p:txBody>
      </p:sp>
      <p:sp>
        <p:nvSpPr>
          <p:cNvPr id="6" name="Double Bracket 5">
            <a:extLst>
              <a:ext uri="{FF2B5EF4-FFF2-40B4-BE49-F238E27FC236}">
                <a16:creationId xmlns:a16="http://schemas.microsoft.com/office/drawing/2014/main" id="{64454F23-288D-668D-39B7-F4E6639D2072}"/>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4CD30934-E26F-5474-3AC4-5CE158BA80F3}"/>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42%</a:t>
            </a:r>
          </a:p>
        </p:txBody>
      </p:sp>
      <p:sp>
        <p:nvSpPr>
          <p:cNvPr id="8" name="TextBox 7">
            <a:extLst>
              <a:ext uri="{FF2B5EF4-FFF2-40B4-BE49-F238E27FC236}">
                <a16:creationId xmlns:a16="http://schemas.microsoft.com/office/drawing/2014/main" id="{89F54A77-D798-DFE6-5B90-D9BBB729F83B}"/>
              </a:ext>
            </a:extLst>
          </p:cNvPr>
          <p:cNvSpPr txBox="1"/>
          <p:nvPr/>
        </p:nvSpPr>
        <p:spPr>
          <a:xfrm>
            <a:off x="1295763" y="2280645"/>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State their customers are primarily located </a:t>
            </a:r>
            <a:r>
              <a:rPr lang="en-US" sz="1600">
                <a:solidFill>
                  <a:schemeClr val="tx1">
                    <a:lumMod val="50000"/>
                    <a:lumOff val="50000"/>
                  </a:schemeClr>
                </a:solidFill>
                <a:latin typeface="Aptos" panose="020B0004020202020204" pitchFamily="34" charset="0"/>
                <a:cs typeface="Poppins Light" pitchFamily="2" charset="77"/>
              </a:rPr>
              <a:t>within</a:t>
            </a:r>
            <a:r>
              <a:rPr lang="en-US" sz="1600" dirty="0">
                <a:solidFill>
                  <a:schemeClr val="tx1">
                    <a:lumMod val="50000"/>
                    <a:lumOff val="50000"/>
                  </a:schemeClr>
                </a:solidFill>
                <a:latin typeface="Aptos" panose="020B0004020202020204" pitchFamily="34" charset="0"/>
                <a:cs typeface="Poppins Light" pitchFamily="2" charset="77"/>
              </a:rPr>
              <a:t> the City of Charlotte or within Mecklenburg County</a:t>
            </a:r>
          </a:p>
        </p:txBody>
      </p:sp>
      <p:sp>
        <p:nvSpPr>
          <p:cNvPr id="9" name="Double Bracket 8">
            <a:extLst>
              <a:ext uri="{FF2B5EF4-FFF2-40B4-BE49-F238E27FC236}">
                <a16:creationId xmlns:a16="http://schemas.microsoft.com/office/drawing/2014/main" id="{2B6CCA13-BBCB-C8EB-8252-8AD9700061C3}"/>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CDA93DF5-D1D6-8EEE-C9EC-3A67955C2D30}"/>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10%</a:t>
            </a:r>
          </a:p>
        </p:txBody>
      </p:sp>
      <p:sp>
        <p:nvSpPr>
          <p:cNvPr id="11" name="TextBox 10">
            <a:extLst>
              <a:ext uri="{FF2B5EF4-FFF2-40B4-BE49-F238E27FC236}">
                <a16:creationId xmlns:a16="http://schemas.microsoft.com/office/drawing/2014/main" id="{09CB20AF-BEF7-B3B3-0E3F-D7A7A6361821}"/>
              </a:ext>
            </a:extLst>
          </p:cNvPr>
          <p:cNvSpPr txBox="1"/>
          <p:nvPr/>
        </p:nvSpPr>
        <p:spPr>
          <a:xfrm>
            <a:off x="1295763" y="4491754"/>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State their customers are primarily located across the United States</a:t>
            </a:r>
          </a:p>
        </p:txBody>
      </p:sp>
    </p:spTree>
    <p:extLst>
      <p:ext uri="{BB962C8B-B14F-4D97-AF65-F5344CB8AC3E}">
        <p14:creationId xmlns:p14="http://schemas.microsoft.com/office/powerpoint/2010/main" val="2716999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35D42-A96B-514A-1B71-058310458D63}"/>
              </a:ext>
            </a:extLst>
          </p:cNvPr>
          <p:cNvSpPr>
            <a:spLocks noGrp="1"/>
          </p:cNvSpPr>
          <p:nvPr>
            <p:ph type="title"/>
          </p:nvPr>
        </p:nvSpPr>
        <p:spPr>
          <a:xfrm>
            <a:off x="197588" y="419914"/>
            <a:ext cx="5916556" cy="930166"/>
          </a:xfrm>
        </p:spPr>
        <p:txBody>
          <a:bodyPr/>
          <a:lstStyle/>
          <a:p>
            <a:r>
              <a:rPr lang="en-US" dirty="0"/>
              <a:t>Expectations For Company Revenue Over Next 12 Months</a:t>
            </a:r>
          </a:p>
        </p:txBody>
      </p:sp>
      <p:sp>
        <p:nvSpPr>
          <p:cNvPr id="3" name="Slide Number Placeholder 2">
            <a:extLst>
              <a:ext uri="{FF2B5EF4-FFF2-40B4-BE49-F238E27FC236}">
                <a16:creationId xmlns:a16="http://schemas.microsoft.com/office/drawing/2014/main" id="{FF47A820-4D48-AC02-5077-60307CB25981}"/>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15</a:t>
            </a:fld>
            <a:endParaRPr lang="en-US"/>
          </a:p>
        </p:txBody>
      </p:sp>
      <p:graphicFrame>
        <p:nvGraphicFramePr>
          <p:cNvPr id="14" name="Content Placeholder 1">
            <a:extLst>
              <a:ext uri="{FF2B5EF4-FFF2-40B4-BE49-F238E27FC236}">
                <a16:creationId xmlns:a16="http://schemas.microsoft.com/office/drawing/2014/main" id="{ED91D38B-CA2E-4E1B-BE4F-30CF41EEE8F4}"/>
              </a:ext>
            </a:extLst>
          </p:cNvPr>
          <p:cNvGraphicFramePr>
            <a:graphicFrameLocks/>
          </p:cNvGraphicFramePr>
          <p:nvPr>
            <p:extLst>
              <p:ext uri="{D42A27DB-BD31-4B8C-83A1-F6EECF244321}">
                <p14:modId xmlns:p14="http://schemas.microsoft.com/office/powerpoint/2010/main" val="2686698407"/>
              </p:ext>
            </p:extLst>
          </p:nvPr>
        </p:nvGraphicFramePr>
        <p:xfrm>
          <a:off x="221174" y="859407"/>
          <a:ext cx="11418901" cy="3161049"/>
        </p:xfrm>
        <a:graphic>
          <a:graphicData uri="http://schemas.openxmlformats.org/drawingml/2006/chart">
            <c:chart xmlns:c="http://schemas.openxmlformats.org/drawingml/2006/chart" xmlns:r="http://schemas.openxmlformats.org/officeDocument/2006/relationships" r:id="rId2"/>
          </a:graphicData>
        </a:graphic>
      </p:graphicFrame>
      <p:sp>
        <p:nvSpPr>
          <p:cNvPr id="17" name="Double Bracket 16">
            <a:extLst>
              <a:ext uri="{FF2B5EF4-FFF2-40B4-BE49-F238E27FC236}">
                <a16:creationId xmlns:a16="http://schemas.microsoft.com/office/drawing/2014/main" id="{76A4CF50-C920-E02E-4561-B43FE90455A2}"/>
              </a:ext>
            </a:extLst>
          </p:cNvPr>
          <p:cNvSpPr/>
          <p:nvPr/>
        </p:nvSpPr>
        <p:spPr>
          <a:xfrm>
            <a:off x="4872776" y="4020302"/>
            <a:ext cx="2468218" cy="1469122"/>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TextBox 17">
            <a:extLst>
              <a:ext uri="{FF2B5EF4-FFF2-40B4-BE49-F238E27FC236}">
                <a16:creationId xmlns:a16="http://schemas.microsoft.com/office/drawing/2014/main" id="{23CB6471-3EB6-2229-68C9-0E5A2D902730}"/>
              </a:ext>
            </a:extLst>
          </p:cNvPr>
          <p:cNvSpPr txBox="1"/>
          <p:nvPr/>
        </p:nvSpPr>
        <p:spPr>
          <a:xfrm>
            <a:off x="4872777" y="3942783"/>
            <a:ext cx="2468218"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7.65%</a:t>
            </a:r>
          </a:p>
        </p:txBody>
      </p:sp>
      <p:sp>
        <p:nvSpPr>
          <p:cNvPr id="4" name="Title 1">
            <a:extLst>
              <a:ext uri="{FF2B5EF4-FFF2-40B4-BE49-F238E27FC236}">
                <a16:creationId xmlns:a16="http://schemas.microsoft.com/office/drawing/2014/main" id="{9941361C-E65C-1953-6289-1168C6D4987B}"/>
              </a:ext>
            </a:extLst>
          </p:cNvPr>
          <p:cNvSpPr txBox="1">
            <a:spLocks/>
          </p:cNvSpPr>
          <p:nvPr/>
        </p:nvSpPr>
        <p:spPr>
          <a:xfrm>
            <a:off x="0" y="5910943"/>
            <a:ext cx="5355771" cy="27103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“Over the next 12 months, what do you expect from your company revenue? Will it have….”</a:t>
            </a:r>
          </a:p>
        </p:txBody>
      </p:sp>
      <p:sp>
        <p:nvSpPr>
          <p:cNvPr id="5" name="TextBox 4">
            <a:extLst>
              <a:ext uri="{FF2B5EF4-FFF2-40B4-BE49-F238E27FC236}">
                <a16:creationId xmlns:a16="http://schemas.microsoft.com/office/drawing/2014/main" id="{3679AFAA-8AF9-7A3B-B0C1-07227300B7D2}"/>
              </a:ext>
            </a:extLst>
          </p:cNvPr>
          <p:cNvSpPr txBox="1"/>
          <p:nvPr/>
        </p:nvSpPr>
        <p:spPr>
          <a:xfrm>
            <a:off x="4872776" y="4662243"/>
            <a:ext cx="2468218"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expected revenue growth among those who expect to grow</a:t>
            </a:r>
          </a:p>
        </p:txBody>
      </p:sp>
      <p:sp>
        <p:nvSpPr>
          <p:cNvPr id="10" name="Right Brace 9">
            <a:extLst>
              <a:ext uri="{FF2B5EF4-FFF2-40B4-BE49-F238E27FC236}">
                <a16:creationId xmlns:a16="http://schemas.microsoft.com/office/drawing/2014/main" id="{B9056982-AF7C-537E-67B8-BE586D07ECD5}"/>
              </a:ext>
            </a:extLst>
          </p:cNvPr>
          <p:cNvSpPr/>
          <p:nvPr/>
        </p:nvSpPr>
        <p:spPr>
          <a:xfrm rot="16200000">
            <a:off x="8965918" y="529418"/>
            <a:ext cx="381964" cy="3631806"/>
          </a:xfrm>
          <a:prstGeom prst="rightBrace">
            <a:avLst/>
          </a:prstGeom>
          <a:ln w="28575">
            <a:solidFill>
              <a:srgbClr val="29658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83E3FEEC-CD1A-C734-DFEA-9E1D61D30C0E}"/>
              </a:ext>
            </a:extLst>
          </p:cNvPr>
          <p:cNvSpPr txBox="1"/>
          <p:nvPr/>
        </p:nvSpPr>
        <p:spPr>
          <a:xfrm>
            <a:off x="7340994" y="1741419"/>
            <a:ext cx="3631806" cy="461665"/>
          </a:xfrm>
          <a:prstGeom prst="rect">
            <a:avLst/>
          </a:prstGeom>
          <a:noFill/>
        </p:spPr>
        <p:txBody>
          <a:bodyPr wrap="square">
            <a:spAutoFit/>
          </a:bodyPr>
          <a:lstStyle/>
          <a:p>
            <a:pPr algn="ctr"/>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85%</a:t>
            </a:r>
            <a:endParaRPr lang="en-US" dirty="0"/>
          </a:p>
        </p:txBody>
      </p:sp>
      <p:sp>
        <p:nvSpPr>
          <p:cNvPr id="15" name="Right Brace 14">
            <a:extLst>
              <a:ext uri="{FF2B5EF4-FFF2-40B4-BE49-F238E27FC236}">
                <a16:creationId xmlns:a16="http://schemas.microsoft.com/office/drawing/2014/main" id="{6849EF0A-C38A-692A-7ECD-DB5452EFD5C1}"/>
              </a:ext>
            </a:extLst>
          </p:cNvPr>
          <p:cNvSpPr/>
          <p:nvPr/>
        </p:nvSpPr>
        <p:spPr>
          <a:xfrm rot="16200000">
            <a:off x="3000547" y="529418"/>
            <a:ext cx="381964" cy="3631806"/>
          </a:xfrm>
          <a:prstGeom prst="rightBrace">
            <a:avLst/>
          </a:prstGeom>
          <a:ln w="28575">
            <a:solidFill>
              <a:srgbClr val="29658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F8FD782F-1BE6-61FB-99F8-D42F12A4D6D9}"/>
              </a:ext>
            </a:extLst>
          </p:cNvPr>
          <p:cNvSpPr txBox="1"/>
          <p:nvPr/>
        </p:nvSpPr>
        <p:spPr>
          <a:xfrm>
            <a:off x="1375623" y="1741419"/>
            <a:ext cx="3631806" cy="461665"/>
          </a:xfrm>
          <a:prstGeom prst="rect">
            <a:avLst/>
          </a:prstGeom>
          <a:noFill/>
        </p:spPr>
        <p:txBody>
          <a:bodyPr wrap="square">
            <a:spAutoFit/>
          </a:bodyPr>
          <a:lstStyle/>
          <a:p>
            <a:pPr algn="ctr"/>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5%</a:t>
            </a:r>
            <a:endParaRPr lang="en-US" dirty="0"/>
          </a:p>
        </p:txBody>
      </p:sp>
    </p:spTree>
    <p:extLst>
      <p:ext uri="{BB962C8B-B14F-4D97-AF65-F5344CB8AC3E}">
        <p14:creationId xmlns:p14="http://schemas.microsoft.com/office/powerpoint/2010/main" val="2463072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85C1C-AEC4-089A-1FC7-41FF8E9AC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529760-DDF0-1A28-36E6-BC85FAAFF5E0}"/>
              </a:ext>
            </a:extLst>
          </p:cNvPr>
          <p:cNvSpPr>
            <a:spLocks noGrp="1"/>
          </p:cNvSpPr>
          <p:nvPr>
            <p:ph type="title"/>
          </p:nvPr>
        </p:nvSpPr>
        <p:spPr>
          <a:xfrm>
            <a:off x="198596" y="431133"/>
            <a:ext cx="5342233" cy="435745"/>
          </a:xfrm>
        </p:spPr>
        <p:txBody>
          <a:bodyPr/>
          <a:lstStyle/>
          <a:p>
            <a:r>
              <a:rPr lang="en-US" dirty="0"/>
              <a:t>Revenue Generated Over Past 3 Years</a:t>
            </a:r>
          </a:p>
        </p:txBody>
      </p:sp>
      <p:sp>
        <p:nvSpPr>
          <p:cNvPr id="3" name="Slide Number Placeholder 2">
            <a:extLst>
              <a:ext uri="{FF2B5EF4-FFF2-40B4-BE49-F238E27FC236}">
                <a16:creationId xmlns:a16="http://schemas.microsoft.com/office/drawing/2014/main" id="{634CF415-4E5A-0F5C-E77C-1AD1CA0CD10E}"/>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16</a:t>
            </a:fld>
            <a:endParaRPr lang="en-US"/>
          </a:p>
        </p:txBody>
      </p:sp>
      <p:sp>
        <p:nvSpPr>
          <p:cNvPr id="5" name="Title 1">
            <a:extLst>
              <a:ext uri="{FF2B5EF4-FFF2-40B4-BE49-F238E27FC236}">
                <a16:creationId xmlns:a16="http://schemas.microsoft.com/office/drawing/2014/main" id="{BBDA2F4F-F8EA-D496-E357-DD625CA88F46}"/>
              </a:ext>
            </a:extLst>
          </p:cNvPr>
          <p:cNvSpPr txBox="1">
            <a:spLocks/>
          </p:cNvSpPr>
          <p:nvPr/>
        </p:nvSpPr>
        <p:spPr>
          <a:xfrm>
            <a:off x="0" y="5954485"/>
            <a:ext cx="4904039" cy="22749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“Revenue business generated in 2023, 2022, and 2021?”</a:t>
            </a:r>
          </a:p>
        </p:txBody>
      </p:sp>
      <p:graphicFrame>
        <p:nvGraphicFramePr>
          <p:cNvPr id="8" name="Content Placeholder 1">
            <a:extLst>
              <a:ext uri="{FF2B5EF4-FFF2-40B4-BE49-F238E27FC236}">
                <a16:creationId xmlns:a16="http://schemas.microsoft.com/office/drawing/2014/main" id="{3A9D3B20-400C-7E64-E834-EE3427CC5C0C}"/>
              </a:ext>
            </a:extLst>
          </p:cNvPr>
          <p:cNvGraphicFramePr>
            <a:graphicFrameLocks/>
          </p:cNvGraphicFramePr>
          <p:nvPr>
            <p:extLst>
              <p:ext uri="{D42A27DB-BD31-4B8C-83A1-F6EECF244321}">
                <p14:modId xmlns:p14="http://schemas.microsoft.com/office/powerpoint/2010/main" val="197509858"/>
              </p:ext>
            </p:extLst>
          </p:nvPr>
        </p:nvGraphicFramePr>
        <p:xfrm>
          <a:off x="76808" y="1039700"/>
          <a:ext cx="12071647"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9" name="Double Bracket 8">
            <a:extLst>
              <a:ext uri="{FF2B5EF4-FFF2-40B4-BE49-F238E27FC236}">
                <a16:creationId xmlns:a16="http://schemas.microsoft.com/office/drawing/2014/main" id="{2598DAE7-AD36-CEDF-8863-F553FF4C3A4F}"/>
              </a:ext>
            </a:extLst>
          </p:cNvPr>
          <p:cNvSpPr/>
          <p:nvPr/>
        </p:nvSpPr>
        <p:spPr>
          <a:xfrm>
            <a:off x="5551716" y="924839"/>
            <a:ext cx="1924710"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1FA3B45B-5FCB-A84A-4BCC-EB2860BA1FD6}"/>
              </a:ext>
            </a:extLst>
          </p:cNvPr>
          <p:cNvSpPr txBox="1"/>
          <p:nvPr/>
        </p:nvSpPr>
        <p:spPr>
          <a:xfrm>
            <a:off x="5554528" y="1039700"/>
            <a:ext cx="1932785" cy="707886"/>
          </a:xfrm>
          <a:prstGeom prst="rect">
            <a:avLst/>
          </a:prstGeom>
          <a:noFill/>
        </p:spPr>
        <p:txBody>
          <a:bodyPr wrap="square" rtlCol="0">
            <a:spAutoFit/>
          </a:bodyPr>
          <a:lstStyle/>
          <a:p>
            <a:pPr algn="ctr"/>
            <a:r>
              <a:rPr lang="en-US" sz="4000" b="1" dirty="0">
                <a:solidFill>
                  <a:srgbClr val="296581"/>
                </a:solidFill>
                <a:latin typeface="Aptos" panose="020B0004020202020204" pitchFamily="34" charset="0"/>
                <a:cs typeface="Poppins" pitchFamily="2" charset="77"/>
              </a:rPr>
              <a:t>$2.43M</a:t>
            </a:r>
          </a:p>
        </p:txBody>
      </p:sp>
      <p:sp>
        <p:nvSpPr>
          <p:cNvPr id="11" name="TextBox 10">
            <a:extLst>
              <a:ext uri="{FF2B5EF4-FFF2-40B4-BE49-F238E27FC236}">
                <a16:creationId xmlns:a16="http://schemas.microsoft.com/office/drawing/2014/main" id="{8AE1911A-9F54-6DE9-42D9-0E4AEFBA7807}"/>
              </a:ext>
            </a:extLst>
          </p:cNvPr>
          <p:cNvSpPr txBox="1"/>
          <p:nvPr/>
        </p:nvSpPr>
        <p:spPr>
          <a:xfrm>
            <a:off x="5540829" y="1767290"/>
            <a:ext cx="1946484"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revenue generated in 2023</a:t>
            </a:r>
          </a:p>
        </p:txBody>
      </p:sp>
      <p:sp>
        <p:nvSpPr>
          <p:cNvPr id="12" name="Double Bracket 11">
            <a:extLst>
              <a:ext uri="{FF2B5EF4-FFF2-40B4-BE49-F238E27FC236}">
                <a16:creationId xmlns:a16="http://schemas.microsoft.com/office/drawing/2014/main" id="{6E3470D7-5E53-D003-78C7-DE2D0AA247FF}"/>
              </a:ext>
            </a:extLst>
          </p:cNvPr>
          <p:cNvSpPr/>
          <p:nvPr/>
        </p:nvSpPr>
        <p:spPr>
          <a:xfrm>
            <a:off x="7660046" y="924839"/>
            <a:ext cx="1924710"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259DAA0E-F00C-1964-E520-8C3D49306C1B}"/>
              </a:ext>
            </a:extLst>
          </p:cNvPr>
          <p:cNvSpPr txBox="1"/>
          <p:nvPr/>
        </p:nvSpPr>
        <p:spPr>
          <a:xfrm>
            <a:off x="7662858" y="1039700"/>
            <a:ext cx="1932785" cy="707886"/>
          </a:xfrm>
          <a:prstGeom prst="rect">
            <a:avLst/>
          </a:prstGeom>
          <a:noFill/>
        </p:spPr>
        <p:txBody>
          <a:bodyPr wrap="square" rtlCol="0">
            <a:spAutoFit/>
          </a:bodyPr>
          <a:lstStyle/>
          <a:p>
            <a:pPr algn="ctr"/>
            <a:r>
              <a:rPr lang="en-US" sz="4000" b="1" dirty="0">
                <a:solidFill>
                  <a:srgbClr val="296581"/>
                </a:solidFill>
                <a:latin typeface="Aptos" panose="020B0004020202020204" pitchFamily="34" charset="0"/>
                <a:cs typeface="Poppins" pitchFamily="2" charset="77"/>
              </a:rPr>
              <a:t>$1.73M</a:t>
            </a:r>
          </a:p>
        </p:txBody>
      </p:sp>
      <p:sp>
        <p:nvSpPr>
          <p:cNvPr id="14" name="TextBox 13">
            <a:extLst>
              <a:ext uri="{FF2B5EF4-FFF2-40B4-BE49-F238E27FC236}">
                <a16:creationId xmlns:a16="http://schemas.microsoft.com/office/drawing/2014/main" id="{B6068FA9-B0BE-DDC6-585B-A7CACAC49AED}"/>
              </a:ext>
            </a:extLst>
          </p:cNvPr>
          <p:cNvSpPr txBox="1"/>
          <p:nvPr/>
        </p:nvSpPr>
        <p:spPr>
          <a:xfrm>
            <a:off x="7649159" y="1767290"/>
            <a:ext cx="1946484"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revenue generated in 2022</a:t>
            </a:r>
          </a:p>
        </p:txBody>
      </p:sp>
      <p:sp>
        <p:nvSpPr>
          <p:cNvPr id="15" name="Double Bracket 14">
            <a:extLst>
              <a:ext uri="{FF2B5EF4-FFF2-40B4-BE49-F238E27FC236}">
                <a16:creationId xmlns:a16="http://schemas.microsoft.com/office/drawing/2014/main" id="{CD218C67-ABC0-0FF8-4A4F-9A5FC289EA30}"/>
              </a:ext>
            </a:extLst>
          </p:cNvPr>
          <p:cNvSpPr/>
          <p:nvPr/>
        </p:nvSpPr>
        <p:spPr>
          <a:xfrm>
            <a:off x="9776451" y="924839"/>
            <a:ext cx="1924710"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7548F344-F657-62E7-0262-348152AE167E}"/>
              </a:ext>
            </a:extLst>
          </p:cNvPr>
          <p:cNvSpPr txBox="1"/>
          <p:nvPr/>
        </p:nvSpPr>
        <p:spPr>
          <a:xfrm>
            <a:off x="9779263" y="1039700"/>
            <a:ext cx="1932785" cy="707886"/>
          </a:xfrm>
          <a:prstGeom prst="rect">
            <a:avLst/>
          </a:prstGeom>
          <a:noFill/>
        </p:spPr>
        <p:txBody>
          <a:bodyPr wrap="square" rtlCol="0">
            <a:spAutoFit/>
          </a:bodyPr>
          <a:lstStyle/>
          <a:p>
            <a:pPr algn="ctr"/>
            <a:r>
              <a:rPr lang="en-US" sz="4000" b="1" dirty="0">
                <a:solidFill>
                  <a:srgbClr val="296581"/>
                </a:solidFill>
                <a:latin typeface="Aptos" panose="020B0004020202020204" pitchFamily="34" charset="0"/>
                <a:cs typeface="Poppins" pitchFamily="2" charset="77"/>
              </a:rPr>
              <a:t>$1.49M</a:t>
            </a:r>
          </a:p>
        </p:txBody>
      </p:sp>
      <p:sp>
        <p:nvSpPr>
          <p:cNvPr id="17" name="TextBox 16">
            <a:extLst>
              <a:ext uri="{FF2B5EF4-FFF2-40B4-BE49-F238E27FC236}">
                <a16:creationId xmlns:a16="http://schemas.microsoft.com/office/drawing/2014/main" id="{9B12BB9F-D80F-328F-BB18-4E28AC6388DA}"/>
              </a:ext>
            </a:extLst>
          </p:cNvPr>
          <p:cNvSpPr txBox="1"/>
          <p:nvPr/>
        </p:nvSpPr>
        <p:spPr>
          <a:xfrm>
            <a:off x="9765564" y="1767290"/>
            <a:ext cx="1946484"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revenue generated in 2021</a:t>
            </a:r>
          </a:p>
        </p:txBody>
      </p:sp>
    </p:spTree>
    <p:extLst>
      <p:ext uri="{BB962C8B-B14F-4D97-AF65-F5344CB8AC3E}">
        <p14:creationId xmlns:p14="http://schemas.microsoft.com/office/powerpoint/2010/main" val="3435299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2C398-9553-FEEE-3DE3-C0B35D091B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2109FE-B3EF-78DE-2E80-B0301C3587A8}"/>
              </a:ext>
            </a:extLst>
          </p:cNvPr>
          <p:cNvSpPr>
            <a:spLocks noGrp="1"/>
          </p:cNvSpPr>
          <p:nvPr>
            <p:ph type="title"/>
          </p:nvPr>
        </p:nvSpPr>
        <p:spPr>
          <a:xfrm>
            <a:off x="209482" y="431133"/>
            <a:ext cx="5342233" cy="435745"/>
          </a:xfrm>
        </p:spPr>
        <p:txBody>
          <a:bodyPr/>
          <a:lstStyle/>
          <a:p>
            <a:r>
              <a:rPr lang="en-US" dirty="0"/>
              <a:t>Employees Hired Over Past 3 Years</a:t>
            </a:r>
          </a:p>
        </p:txBody>
      </p:sp>
      <p:sp>
        <p:nvSpPr>
          <p:cNvPr id="3" name="Slide Number Placeholder 2">
            <a:extLst>
              <a:ext uri="{FF2B5EF4-FFF2-40B4-BE49-F238E27FC236}">
                <a16:creationId xmlns:a16="http://schemas.microsoft.com/office/drawing/2014/main" id="{BBC9DE4E-6676-0C84-A892-BEBB8A43AB1B}"/>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17</a:t>
            </a:fld>
            <a:endParaRPr lang="en-US"/>
          </a:p>
        </p:txBody>
      </p:sp>
      <p:sp>
        <p:nvSpPr>
          <p:cNvPr id="5" name="Title 1">
            <a:extLst>
              <a:ext uri="{FF2B5EF4-FFF2-40B4-BE49-F238E27FC236}">
                <a16:creationId xmlns:a16="http://schemas.microsoft.com/office/drawing/2014/main" id="{7FB52703-FD6B-B187-D91A-CA05577E1B00}"/>
              </a:ext>
            </a:extLst>
          </p:cNvPr>
          <p:cNvSpPr txBox="1">
            <a:spLocks/>
          </p:cNvSpPr>
          <p:nvPr/>
        </p:nvSpPr>
        <p:spPr>
          <a:xfrm>
            <a:off x="0" y="5954485"/>
            <a:ext cx="4904039" cy="22749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“Number of employees hired in 2023, 2022, and 2021.”</a:t>
            </a:r>
          </a:p>
        </p:txBody>
      </p:sp>
      <p:graphicFrame>
        <p:nvGraphicFramePr>
          <p:cNvPr id="8" name="Content Placeholder 1">
            <a:extLst>
              <a:ext uri="{FF2B5EF4-FFF2-40B4-BE49-F238E27FC236}">
                <a16:creationId xmlns:a16="http://schemas.microsoft.com/office/drawing/2014/main" id="{098B3BA6-D32C-555E-AE40-8094BC5681F4}"/>
              </a:ext>
            </a:extLst>
          </p:cNvPr>
          <p:cNvGraphicFramePr>
            <a:graphicFrameLocks/>
          </p:cNvGraphicFramePr>
          <p:nvPr>
            <p:extLst>
              <p:ext uri="{D42A27DB-BD31-4B8C-83A1-F6EECF244321}">
                <p14:modId xmlns:p14="http://schemas.microsoft.com/office/powerpoint/2010/main" val="1695316178"/>
              </p:ext>
            </p:extLst>
          </p:nvPr>
        </p:nvGraphicFramePr>
        <p:xfrm>
          <a:off x="76808" y="1039700"/>
          <a:ext cx="12071647"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6" name="Double Bracket 5">
            <a:extLst>
              <a:ext uri="{FF2B5EF4-FFF2-40B4-BE49-F238E27FC236}">
                <a16:creationId xmlns:a16="http://schemas.microsoft.com/office/drawing/2014/main" id="{16DF9E8A-23AB-7613-908F-7358CA26244F}"/>
              </a:ext>
            </a:extLst>
          </p:cNvPr>
          <p:cNvSpPr/>
          <p:nvPr/>
        </p:nvSpPr>
        <p:spPr>
          <a:xfrm>
            <a:off x="5551716" y="924839"/>
            <a:ext cx="1924710"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5FC4433F-877B-09EC-3CBC-9400F027EB7B}"/>
              </a:ext>
            </a:extLst>
          </p:cNvPr>
          <p:cNvSpPr txBox="1"/>
          <p:nvPr/>
        </p:nvSpPr>
        <p:spPr>
          <a:xfrm>
            <a:off x="5554528" y="1039700"/>
            <a:ext cx="1932785" cy="830997"/>
          </a:xfrm>
          <a:prstGeom prst="rect">
            <a:avLst/>
          </a:prstGeom>
          <a:noFill/>
        </p:spPr>
        <p:txBody>
          <a:bodyPr wrap="square" rtlCol="0">
            <a:spAutoFit/>
          </a:bodyPr>
          <a:lstStyle/>
          <a:p>
            <a:pPr algn="ctr"/>
            <a:r>
              <a:rPr lang="en-US" sz="4800" b="1" dirty="0">
                <a:solidFill>
                  <a:srgbClr val="296581"/>
                </a:solidFill>
                <a:latin typeface="Aptos" panose="020B0004020202020204" pitchFamily="34" charset="0"/>
                <a:cs typeface="Poppins" pitchFamily="2" charset="77"/>
              </a:rPr>
              <a:t>10.72</a:t>
            </a:r>
          </a:p>
        </p:txBody>
      </p:sp>
      <p:sp>
        <p:nvSpPr>
          <p:cNvPr id="9" name="TextBox 8">
            <a:extLst>
              <a:ext uri="{FF2B5EF4-FFF2-40B4-BE49-F238E27FC236}">
                <a16:creationId xmlns:a16="http://schemas.microsoft.com/office/drawing/2014/main" id="{2E72CCAE-B48A-09D1-B08D-AB74B752DB97}"/>
              </a:ext>
            </a:extLst>
          </p:cNvPr>
          <p:cNvSpPr txBox="1"/>
          <p:nvPr/>
        </p:nvSpPr>
        <p:spPr>
          <a:xfrm>
            <a:off x="5540829" y="1767290"/>
            <a:ext cx="1946484"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number of employees hired in 2023</a:t>
            </a:r>
          </a:p>
        </p:txBody>
      </p:sp>
      <p:sp>
        <p:nvSpPr>
          <p:cNvPr id="10" name="Double Bracket 9">
            <a:extLst>
              <a:ext uri="{FF2B5EF4-FFF2-40B4-BE49-F238E27FC236}">
                <a16:creationId xmlns:a16="http://schemas.microsoft.com/office/drawing/2014/main" id="{8930DB48-17E8-E9E4-C581-E6B7F827C5B0}"/>
              </a:ext>
            </a:extLst>
          </p:cNvPr>
          <p:cNvSpPr/>
          <p:nvPr/>
        </p:nvSpPr>
        <p:spPr>
          <a:xfrm>
            <a:off x="7660046" y="924839"/>
            <a:ext cx="1924710"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5D4E839C-ECB1-3860-8425-54795773D475}"/>
              </a:ext>
            </a:extLst>
          </p:cNvPr>
          <p:cNvSpPr txBox="1"/>
          <p:nvPr/>
        </p:nvSpPr>
        <p:spPr>
          <a:xfrm>
            <a:off x="7662858" y="1039700"/>
            <a:ext cx="1932785" cy="830997"/>
          </a:xfrm>
          <a:prstGeom prst="rect">
            <a:avLst/>
          </a:prstGeom>
          <a:noFill/>
        </p:spPr>
        <p:txBody>
          <a:bodyPr wrap="square" rtlCol="0">
            <a:spAutoFit/>
          </a:bodyPr>
          <a:lstStyle/>
          <a:p>
            <a:pPr algn="ctr"/>
            <a:r>
              <a:rPr lang="en-US" sz="4800" b="1" dirty="0">
                <a:solidFill>
                  <a:srgbClr val="296581"/>
                </a:solidFill>
                <a:latin typeface="Aptos" panose="020B0004020202020204" pitchFamily="34" charset="0"/>
                <a:cs typeface="Poppins" pitchFamily="2" charset="77"/>
              </a:rPr>
              <a:t>7.99</a:t>
            </a:r>
          </a:p>
        </p:txBody>
      </p:sp>
      <p:sp>
        <p:nvSpPr>
          <p:cNvPr id="12" name="TextBox 11">
            <a:extLst>
              <a:ext uri="{FF2B5EF4-FFF2-40B4-BE49-F238E27FC236}">
                <a16:creationId xmlns:a16="http://schemas.microsoft.com/office/drawing/2014/main" id="{E686768B-CB04-928A-BC13-400974BBD9E5}"/>
              </a:ext>
            </a:extLst>
          </p:cNvPr>
          <p:cNvSpPr txBox="1"/>
          <p:nvPr/>
        </p:nvSpPr>
        <p:spPr>
          <a:xfrm>
            <a:off x="7649159" y="1767290"/>
            <a:ext cx="1946484"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number of employees hired in 2022</a:t>
            </a:r>
          </a:p>
        </p:txBody>
      </p:sp>
      <p:sp>
        <p:nvSpPr>
          <p:cNvPr id="13" name="Double Bracket 12">
            <a:extLst>
              <a:ext uri="{FF2B5EF4-FFF2-40B4-BE49-F238E27FC236}">
                <a16:creationId xmlns:a16="http://schemas.microsoft.com/office/drawing/2014/main" id="{86891F10-FB68-4C40-1459-61BA3FE1DB3F}"/>
              </a:ext>
            </a:extLst>
          </p:cNvPr>
          <p:cNvSpPr/>
          <p:nvPr/>
        </p:nvSpPr>
        <p:spPr>
          <a:xfrm>
            <a:off x="9776451" y="924839"/>
            <a:ext cx="1924710"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164AF89F-935D-38BF-17C6-7248B41885D8}"/>
              </a:ext>
            </a:extLst>
          </p:cNvPr>
          <p:cNvSpPr txBox="1"/>
          <p:nvPr/>
        </p:nvSpPr>
        <p:spPr>
          <a:xfrm>
            <a:off x="9779263" y="1039700"/>
            <a:ext cx="1932785" cy="830997"/>
          </a:xfrm>
          <a:prstGeom prst="rect">
            <a:avLst/>
          </a:prstGeom>
          <a:noFill/>
        </p:spPr>
        <p:txBody>
          <a:bodyPr wrap="square" rtlCol="0">
            <a:spAutoFit/>
          </a:bodyPr>
          <a:lstStyle/>
          <a:p>
            <a:pPr algn="ctr"/>
            <a:r>
              <a:rPr lang="en-US" sz="4800" b="1" dirty="0">
                <a:solidFill>
                  <a:srgbClr val="296581"/>
                </a:solidFill>
                <a:latin typeface="Aptos" panose="020B0004020202020204" pitchFamily="34" charset="0"/>
                <a:cs typeface="Poppins" pitchFamily="2" charset="77"/>
              </a:rPr>
              <a:t>8.14</a:t>
            </a:r>
          </a:p>
        </p:txBody>
      </p:sp>
      <p:sp>
        <p:nvSpPr>
          <p:cNvPr id="15" name="TextBox 14">
            <a:extLst>
              <a:ext uri="{FF2B5EF4-FFF2-40B4-BE49-F238E27FC236}">
                <a16:creationId xmlns:a16="http://schemas.microsoft.com/office/drawing/2014/main" id="{43A8B673-BC2F-A4FD-958E-D6F4A66B9A0E}"/>
              </a:ext>
            </a:extLst>
          </p:cNvPr>
          <p:cNvSpPr txBox="1"/>
          <p:nvPr/>
        </p:nvSpPr>
        <p:spPr>
          <a:xfrm>
            <a:off x="9765564" y="1767290"/>
            <a:ext cx="1946484"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number of employees hired in 2021</a:t>
            </a:r>
          </a:p>
        </p:txBody>
      </p:sp>
    </p:spTree>
    <p:extLst>
      <p:ext uri="{BB962C8B-B14F-4D97-AF65-F5344CB8AC3E}">
        <p14:creationId xmlns:p14="http://schemas.microsoft.com/office/powerpoint/2010/main" val="1788040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88D6C-CA19-ED3C-2A32-DA191D251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F3655C-2684-B004-692E-8BAAD969E226}"/>
              </a:ext>
            </a:extLst>
          </p:cNvPr>
          <p:cNvSpPr>
            <a:spLocks noGrp="1"/>
          </p:cNvSpPr>
          <p:nvPr>
            <p:ph type="title"/>
          </p:nvPr>
        </p:nvSpPr>
        <p:spPr>
          <a:xfrm>
            <a:off x="198596" y="431133"/>
            <a:ext cx="4514917" cy="435745"/>
          </a:xfrm>
        </p:spPr>
        <p:txBody>
          <a:bodyPr/>
          <a:lstStyle/>
          <a:p>
            <a:r>
              <a:rPr lang="en-US" dirty="0"/>
              <a:t>Current Number of Employees</a:t>
            </a:r>
          </a:p>
        </p:txBody>
      </p:sp>
      <p:sp>
        <p:nvSpPr>
          <p:cNvPr id="3" name="Slide Number Placeholder 2">
            <a:extLst>
              <a:ext uri="{FF2B5EF4-FFF2-40B4-BE49-F238E27FC236}">
                <a16:creationId xmlns:a16="http://schemas.microsoft.com/office/drawing/2014/main" id="{3B346620-4475-021E-89AC-DF4C36A0275E}"/>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18</a:t>
            </a:fld>
            <a:endParaRPr lang="en-US"/>
          </a:p>
        </p:txBody>
      </p:sp>
      <p:graphicFrame>
        <p:nvGraphicFramePr>
          <p:cNvPr id="4" name="Content Placeholder 1">
            <a:extLst>
              <a:ext uri="{FF2B5EF4-FFF2-40B4-BE49-F238E27FC236}">
                <a16:creationId xmlns:a16="http://schemas.microsoft.com/office/drawing/2014/main" id="{65FF6A6C-170E-CC48-85E6-F5B3057ED7A4}"/>
              </a:ext>
            </a:extLst>
          </p:cNvPr>
          <p:cNvGraphicFramePr>
            <a:graphicFrameLocks/>
          </p:cNvGraphicFramePr>
          <p:nvPr>
            <p:extLst>
              <p:ext uri="{D42A27DB-BD31-4B8C-83A1-F6EECF244321}">
                <p14:modId xmlns:p14="http://schemas.microsoft.com/office/powerpoint/2010/main" val="1777213233"/>
              </p:ext>
            </p:extLst>
          </p:nvPr>
        </p:nvGraphicFramePr>
        <p:xfrm>
          <a:off x="153010" y="1039700"/>
          <a:ext cx="5148333"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4BC6D9B0-5619-6774-526E-30838721CA48}"/>
              </a:ext>
            </a:extLst>
          </p:cNvPr>
          <p:cNvSpPr txBox="1">
            <a:spLocks/>
          </p:cNvSpPr>
          <p:nvPr/>
        </p:nvSpPr>
        <p:spPr>
          <a:xfrm>
            <a:off x="-14514" y="5834743"/>
            <a:ext cx="5602514" cy="347234"/>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“How many people does your business employ. Any person on the payroll is counted as one employee, regardless of hours worked.” “How many employees do you plan on hiring in 2025?”</a:t>
            </a:r>
          </a:p>
        </p:txBody>
      </p:sp>
      <p:sp>
        <p:nvSpPr>
          <p:cNvPr id="7" name="Title 1">
            <a:extLst>
              <a:ext uri="{FF2B5EF4-FFF2-40B4-BE49-F238E27FC236}">
                <a16:creationId xmlns:a16="http://schemas.microsoft.com/office/drawing/2014/main" id="{24EA2EB3-7551-BB1B-F0C2-94F705CF0EBF}"/>
              </a:ext>
            </a:extLst>
          </p:cNvPr>
          <p:cNvSpPr txBox="1">
            <a:spLocks/>
          </p:cNvSpPr>
          <p:nvPr/>
        </p:nvSpPr>
        <p:spPr>
          <a:xfrm>
            <a:off x="6107288" y="418164"/>
            <a:ext cx="5791832" cy="43574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Hiring Plans For 2025</a:t>
            </a:r>
          </a:p>
        </p:txBody>
      </p:sp>
      <p:graphicFrame>
        <p:nvGraphicFramePr>
          <p:cNvPr id="8" name="Content Placeholder 1">
            <a:extLst>
              <a:ext uri="{FF2B5EF4-FFF2-40B4-BE49-F238E27FC236}">
                <a16:creationId xmlns:a16="http://schemas.microsoft.com/office/drawing/2014/main" id="{5E643A67-9D82-FFF2-8055-55D749C63045}"/>
              </a:ext>
            </a:extLst>
          </p:cNvPr>
          <p:cNvGraphicFramePr>
            <a:graphicFrameLocks/>
          </p:cNvGraphicFramePr>
          <p:nvPr>
            <p:extLst>
              <p:ext uri="{D42A27DB-BD31-4B8C-83A1-F6EECF244321}">
                <p14:modId xmlns:p14="http://schemas.microsoft.com/office/powerpoint/2010/main" val="2079088023"/>
              </p:ext>
            </p:extLst>
          </p:nvPr>
        </p:nvGraphicFramePr>
        <p:xfrm>
          <a:off x="6247158" y="1054201"/>
          <a:ext cx="5791832" cy="4900285"/>
        </p:xfrm>
        <a:graphic>
          <a:graphicData uri="http://schemas.openxmlformats.org/drawingml/2006/chart">
            <c:chart xmlns:c="http://schemas.openxmlformats.org/drawingml/2006/chart" xmlns:r="http://schemas.openxmlformats.org/officeDocument/2006/relationships" r:id="rId3"/>
          </a:graphicData>
        </a:graphic>
      </p:graphicFrame>
      <p:sp>
        <p:nvSpPr>
          <p:cNvPr id="12" name="Double Bracket 11">
            <a:extLst>
              <a:ext uri="{FF2B5EF4-FFF2-40B4-BE49-F238E27FC236}">
                <a16:creationId xmlns:a16="http://schemas.microsoft.com/office/drawing/2014/main" id="{87412611-D77A-387A-AFDF-E07B4FDA5CC6}"/>
              </a:ext>
            </a:extLst>
          </p:cNvPr>
          <p:cNvSpPr/>
          <p:nvPr/>
        </p:nvSpPr>
        <p:spPr>
          <a:xfrm>
            <a:off x="3430439" y="2409281"/>
            <a:ext cx="2298005"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58FB7816-4CCE-4804-D4FB-9121835F63FC}"/>
              </a:ext>
            </a:extLst>
          </p:cNvPr>
          <p:cNvSpPr txBox="1"/>
          <p:nvPr/>
        </p:nvSpPr>
        <p:spPr>
          <a:xfrm>
            <a:off x="3451365" y="2708488"/>
            <a:ext cx="2306980"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19.75</a:t>
            </a:r>
          </a:p>
        </p:txBody>
      </p:sp>
      <p:sp>
        <p:nvSpPr>
          <p:cNvPr id="14" name="TextBox 13">
            <a:extLst>
              <a:ext uri="{FF2B5EF4-FFF2-40B4-BE49-F238E27FC236}">
                <a16:creationId xmlns:a16="http://schemas.microsoft.com/office/drawing/2014/main" id="{0D60BEF7-1CCE-AFA4-9D23-C5A3281150DB}"/>
              </a:ext>
            </a:extLst>
          </p:cNvPr>
          <p:cNvSpPr txBox="1"/>
          <p:nvPr/>
        </p:nvSpPr>
        <p:spPr>
          <a:xfrm>
            <a:off x="3419553" y="3404131"/>
            <a:ext cx="2327906"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number of employees</a:t>
            </a:r>
          </a:p>
        </p:txBody>
      </p:sp>
      <p:sp>
        <p:nvSpPr>
          <p:cNvPr id="15" name="Double Bracket 14">
            <a:extLst>
              <a:ext uri="{FF2B5EF4-FFF2-40B4-BE49-F238E27FC236}">
                <a16:creationId xmlns:a16="http://schemas.microsoft.com/office/drawing/2014/main" id="{BEB2A757-B673-0E91-E73F-E03E0391277F}"/>
              </a:ext>
            </a:extLst>
          </p:cNvPr>
          <p:cNvSpPr/>
          <p:nvPr/>
        </p:nvSpPr>
        <p:spPr>
          <a:xfrm>
            <a:off x="9571214" y="2409281"/>
            <a:ext cx="2298005"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99E51071-72EC-9338-0003-7C7542DEA789}"/>
              </a:ext>
            </a:extLst>
          </p:cNvPr>
          <p:cNvSpPr txBox="1"/>
          <p:nvPr/>
        </p:nvSpPr>
        <p:spPr>
          <a:xfrm>
            <a:off x="9592140" y="2708488"/>
            <a:ext cx="2306980"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13.45</a:t>
            </a:r>
          </a:p>
        </p:txBody>
      </p:sp>
      <p:sp>
        <p:nvSpPr>
          <p:cNvPr id="17" name="TextBox 16">
            <a:extLst>
              <a:ext uri="{FF2B5EF4-FFF2-40B4-BE49-F238E27FC236}">
                <a16:creationId xmlns:a16="http://schemas.microsoft.com/office/drawing/2014/main" id="{CFA5FBE1-5EEF-689F-9516-4B0453CFDD37}"/>
              </a:ext>
            </a:extLst>
          </p:cNvPr>
          <p:cNvSpPr txBox="1"/>
          <p:nvPr/>
        </p:nvSpPr>
        <p:spPr>
          <a:xfrm>
            <a:off x="9560328" y="3404131"/>
            <a:ext cx="2327906" cy="1077218"/>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Average number of employees to hire in 2025 among those hiring</a:t>
            </a:r>
          </a:p>
        </p:txBody>
      </p:sp>
    </p:spTree>
    <p:extLst>
      <p:ext uri="{BB962C8B-B14F-4D97-AF65-F5344CB8AC3E}">
        <p14:creationId xmlns:p14="http://schemas.microsoft.com/office/powerpoint/2010/main" val="454941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90040-560D-ED1E-EA86-BECE15F2F4C5}"/>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BDF2735-6434-5BD6-6820-7FA0EB4F76B9}"/>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19</a:t>
            </a:fld>
            <a:endParaRPr lang="en-US"/>
          </a:p>
        </p:txBody>
      </p:sp>
      <p:sp>
        <p:nvSpPr>
          <p:cNvPr id="2" name="Title 1">
            <a:extLst>
              <a:ext uri="{FF2B5EF4-FFF2-40B4-BE49-F238E27FC236}">
                <a16:creationId xmlns:a16="http://schemas.microsoft.com/office/drawing/2014/main" id="{7353868E-A8BA-A938-E887-5AEAB4ED47E4}"/>
              </a:ext>
            </a:extLst>
          </p:cNvPr>
          <p:cNvSpPr>
            <a:spLocks noGrp="1"/>
          </p:cNvSpPr>
          <p:nvPr>
            <p:ph type="title"/>
          </p:nvPr>
        </p:nvSpPr>
        <p:spPr>
          <a:xfrm>
            <a:off x="208614" y="437397"/>
            <a:ext cx="5647901" cy="930166"/>
          </a:xfrm>
        </p:spPr>
        <p:txBody>
          <a:bodyPr/>
          <a:lstStyle/>
          <a:p>
            <a:r>
              <a:rPr lang="en-US" dirty="0"/>
              <a:t>Areas Business Plans To Hire More Staff in 2025 </a:t>
            </a:r>
            <a:r>
              <a:rPr lang="en-US" sz="1400" i="1" dirty="0"/>
              <a:t>Base = Among those hiring</a:t>
            </a:r>
            <a:endParaRPr lang="en-US" i="1" dirty="0"/>
          </a:p>
        </p:txBody>
      </p:sp>
      <p:graphicFrame>
        <p:nvGraphicFramePr>
          <p:cNvPr id="4" name="Content Placeholder 1">
            <a:extLst>
              <a:ext uri="{FF2B5EF4-FFF2-40B4-BE49-F238E27FC236}">
                <a16:creationId xmlns:a16="http://schemas.microsoft.com/office/drawing/2014/main" id="{48CF54C4-7837-37C0-5AAA-CCD9E7610A17}"/>
              </a:ext>
            </a:extLst>
          </p:cNvPr>
          <p:cNvGraphicFramePr>
            <a:graphicFrameLocks/>
          </p:cNvGraphicFramePr>
          <p:nvPr>
            <p:extLst>
              <p:ext uri="{D42A27DB-BD31-4B8C-83A1-F6EECF244321}">
                <p14:modId xmlns:p14="http://schemas.microsoft.com/office/powerpoint/2010/main" val="4115570094"/>
              </p:ext>
            </p:extLst>
          </p:nvPr>
        </p:nvGraphicFramePr>
        <p:xfrm>
          <a:off x="6143824" y="914399"/>
          <a:ext cx="6048175" cy="4905829"/>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184D631C-0CC0-B6DC-DFF3-82D4190277D9}"/>
              </a:ext>
            </a:extLst>
          </p:cNvPr>
          <p:cNvSpPr txBox="1">
            <a:spLocks/>
          </p:cNvSpPr>
          <p:nvPr/>
        </p:nvSpPr>
        <p:spPr>
          <a:xfrm>
            <a:off x="0" y="5802678"/>
            <a:ext cx="4904039" cy="379300"/>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“In which of the following areas does your business plan to hire more staff in 2025? Please select all that apply.”</a:t>
            </a:r>
          </a:p>
        </p:txBody>
      </p:sp>
      <p:sp>
        <p:nvSpPr>
          <p:cNvPr id="6" name="Double Bracket 5">
            <a:extLst>
              <a:ext uri="{FF2B5EF4-FFF2-40B4-BE49-F238E27FC236}">
                <a16:creationId xmlns:a16="http://schemas.microsoft.com/office/drawing/2014/main" id="{24F26483-86B8-277A-ED62-CFAE8B54D229}"/>
              </a:ext>
            </a:extLst>
          </p:cNvPr>
          <p:cNvSpPr/>
          <p:nvPr/>
        </p:nvSpPr>
        <p:spPr>
          <a:xfrm>
            <a:off x="358994" y="1529095"/>
            <a:ext cx="2067684"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6BBD474-04BC-E68A-F04B-718323DC1D2B}"/>
              </a:ext>
            </a:extLst>
          </p:cNvPr>
          <p:cNvSpPr txBox="1"/>
          <p:nvPr/>
        </p:nvSpPr>
        <p:spPr>
          <a:xfrm>
            <a:off x="379919" y="1828302"/>
            <a:ext cx="2075759"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33%</a:t>
            </a:r>
          </a:p>
        </p:txBody>
      </p:sp>
      <p:sp>
        <p:nvSpPr>
          <p:cNvPr id="8" name="TextBox 7">
            <a:extLst>
              <a:ext uri="{FF2B5EF4-FFF2-40B4-BE49-F238E27FC236}">
                <a16:creationId xmlns:a16="http://schemas.microsoft.com/office/drawing/2014/main" id="{24DC8FAC-46A5-CE56-243F-5FBF7404039E}"/>
              </a:ext>
            </a:extLst>
          </p:cNvPr>
          <p:cNvSpPr txBox="1"/>
          <p:nvPr/>
        </p:nvSpPr>
        <p:spPr>
          <a:xfrm>
            <a:off x="348107" y="2523945"/>
            <a:ext cx="2094588"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Plan to hire customer service staff</a:t>
            </a:r>
          </a:p>
        </p:txBody>
      </p:sp>
      <p:sp>
        <p:nvSpPr>
          <p:cNvPr id="9" name="Double Bracket 8">
            <a:extLst>
              <a:ext uri="{FF2B5EF4-FFF2-40B4-BE49-F238E27FC236}">
                <a16:creationId xmlns:a16="http://schemas.microsoft.com/office/drawing/2014/main" id="{8B194634-F8C8-F9F5-24F5-771957A707B5}"/>
              </a:ext>
            </a:extLst>
          </p:cNvPr>
          <p:cNvSpPr/>
          <p:nvPr/>
        </p:nvSpPr>
        <p:spPr>
          <a:xfrm>
            <a:off x="2975261" y="1529095"/>
            <a:ext cx="2067684"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D08CDD02-27F9-E147-8635-623EB8C71BB6}"/>
              </a:ext>
            </a:extLst>
          </p:cNvPr>
          <p:cNvSpPr txBox="1"/>
          <p:nvPr/>
        </p:nvSpPr>
        <p:spPr>
          <a:xfrm>
            <a:off x="2996186" y="1828302"/>
            <a:ext cx="2075759"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24%</a:t>
            </a:r>
          </a:p>
        </p:txBody>
      </p:sp>
      <p:sp>
        <p:nvSpPr>
          <p:cNvPr id="11" name="TextBox 10">
            <a:extLst>
              <a:ext uri="{FF2B5EF4-FFF2-40B4-BE49-F238E27FC236}">
                <a16:creationId xmlns:a16="http://schemas.microsoft.com/office/drawing/2014/main" id="{76B3870E-622A-9AA1-FF46-66478448729A}"/>
              </a:ext>
            </a:extLst>
          </p:cNvPr>
          <p:cNvSpPr txBox="1"/>
          <p:nvPr/>
        </p:nvSpPr>
        <p:spPr>
          <a:xfrm>
            <a:off x="2964374" y="2523945"/>
            <a:ext cx="2094588"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Plan to hire business development staff</a:t>
            </a:r>
          </a:p>
        </p:txBody>
      </p:sp>
      <p:sp>
        <p:nvSpPr>
          <p:cNvPr id="12" name="Double Bracket 11">
            <a:extLst>
              <a:ext uri="{FF2B5EF4-FFF2-40B4-BE49-F238E27FC236}">
                <a16:creationId xmlns:a16="http://schemas.microsoft.com/office/drawing/2014/main" id="{CE6DA7B9-F46C-AEFF-FDA6-50CCA707DDF2}"/>
              </a:ext>
            </a:extLst>
          </p:cNvPr>
          <p:cNvSpPr/>
          <p:nvPr/>
        </p:nvSpPr>
        <p:spPr>
          <a:xfrm>
            <a:off x="375011" y="3681994"/>
            <a:ext cx="2067684"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E49BB9F5-A6D1-E2A8-C78D-02C4844475FC}"/>
              </a:ext>
            </a:extLst>
          </p:cNvPr>
          <p:cNvSpPr txBox="1"/>
          <p:nvPr/>
        </p:nvSpPr>
        <p:spPr>
          <a:xfrm>
            <a:off x="395936" y="3981201"/>
            <a:ext cx="2075759"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24%</a:t>
            </a:r>
          </a:p>
        </p:txBody>
      </p:sp>
      <p:sp>
        <p:nvSpPr>
          <p:cNvPr id="14" name="TextBox 13">
            <a:extLst>
              <a:ext uri="{FF2B5EF4-FFF2-40B4-BE49-F238E27FC236}">
                <a16:creationId xmlns:a16="http://schemas.microsoft.com/office/drawing/2014/main" id="{64BB9707-AFC8-24AA-09BF-1C1185B2B50E}"/>
              </a:ext>
            </a:extLst>
          </p:cNvPr>
          <p:cNvSpPr txBox="1"/>
          <p:nvPr/>
        </p:nvSpPr>
        <p:spPr>
          <a:xfrm>
            <a:off x="364124" y="4676844"/>
            <a:ext cx="2094588"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Plan to hire sales staff</a:t>
            </a:r>
          </a:p>
        </p:txBody>
      </p:sp>
      <p:sp>
        <p:nvSpPr>
          <p:cNvPr id="15" name="Double Bracket 14">
            <a:extLst>
              <a:ext uri="{FF2B5EF4-FFF2-40B4-BE49-F238E27FC236}">
                <a16:creationId xmlns:a16="http://schemas.microsoft.com/office/drawing/2014/main" id="{210800A7-73DB-B702-B8AB-3D5D0DFAE51D}"/>
              </a:ext>
            </a:extLst>
          </p:cNvPr>
          <p:cNvSpPr/>
          <p:nvPr/>
        </p:nvSpPr>
        <p:spPr>
          <a:xfrm>
            <a:off x="2991278" y="3681994"/>
            <a:ext cx="2067684" cy="1692160"/>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0EEEC188-3846-E0FB-F475-F40425712BD7}"/>
              </a:ext>
            </a:extLst>
          </p:cNvPr>
          <p:cNvSpPr txBox="1"/>
          <p:nvPr/>
        </p:nvSpPr>
        <p:spPr>
          <a:xfrm>
            <a:off x="3012203" y="3981201"/>
            <a:ext cx="2075759" cy="923330"/>
          </a:xfrm>
          <a:prstGeom prst="rect">
            <a:avLst/>
          </a:prstGeom>
          <a:noFill/>
        </p:spPr>
        <p:txBody>
          <a:bodyPr wrap="square" rtlCol="0">
            <a:spAutoFit/>
          </a:bodyPr>
          <a:lstStyle/>
          <a:p>
            <a:pPr algn="ctr"/>
            <a:r>
              <a:rPr lang="en-US" sz="5400" b="1" dirty="0">
                <a:solidFill>
                  <a:srgbClr val="296581"/>
                </a:solidFill>
                <a:latin typeface="Aptos" panose="020B0004020202020204" pitchFamily="34" charset="0"/>
                <a:cs typeface="Poppins" pitchFamily="2" charset="77"/>
              </a:rPr>
              <a:t>22%</a:t>
            </a:r>
          </a:p>
        </p:txBody>
      </p:sp>
      <p:sp>
        <p:nvSpPr>
          <p:cNvPr id="17" name="TextBox 16">
            <a:extLst>
              <a:ext uri="{FF2B5EF4-FFF2-40B4-BE49-F238E27FC236}">
                <a16:creationId xmlns:a16="http://schemas.microsoft.com/office/drawing/2014/main" id="{44A79444-BA5E-F17A-7DA5-69B184194F56}"/>
              </a:ext>
            </a:extLst>
          </p:cNvPr>
          <p:cNvSpPr txBox="1"/>
          <p:nvPr/>
        </p:nvSpPr>
        <p:spPr>
          <a:xfrm>
            <a:off x="2980391" y="4676844"/>
            <a:ext cx="2094588"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Plan to hire marketing staff</a:t>
            </a:r>
          </a:p>
        </p:txBody>
      </p:sp>
    </p:spTree>
    <p:extLst>
      <p:ext uri="{BB962C8B-B14F-4D97-AF65-F5344CB8AC3E}">
        <p14:creationId xmlns:p14="http://schemas.microsoft.com/office/powerpoint/2010/main" val="4107890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4042F-FE91-B17F-B2AF-6065E0FC8833}"/>
              </a:ext>
            </a:extLst>
          </p:cNvPr>
          <p:cNvSpPr>
            <a:spLocks noGrp="1"/>
          </p:cNvSpPr>
          <p:nvPr>
            <p:ph type="title"/>
          </p:nvPr>
        </p:nvSpPr>
        <p:spPr>
          <a:xfrm>
            <a:off x="4075056" y="751054"/>
            <a:ext cx="4060937" cy="585614"/>
          </a:xfrm>
        </p:spPr>
        <p:txBody>
          <a:bodyPr/>
          <a:lstStyle/>
          <a:p>
            <a:pPr algn="ctr"/>
            <a:r>
              <a:rPr lang="en-US" dirty="0"/>
              <a:t>Table of Contents</a:t>
            </a:r>
          </a:p>
        </p:txBody>
      </p:sp>
      <p:sp>
        <p:nvSpPr>
          <p:cNvPr id="3" name="Slide Number Placeholder 2">
            <a:extLst>
              <a:ext uri="{FF2B5EF4-FFF2-40B4-BE49-F238E27FC236}">
                <a16:creationId xmlns:a16="http://schemas.microsoft.com/office/drawing/2014/main" id="{2EC2FF21-469C-0C40-B79A-76E0A5E190D8}"/>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2</a:t>
            </a:fld>
            <a:endParaRPr lang="en-US"/>
          </a:p>
        </p:txBody>
      </p:sp>
      <p:graphicFrame>
        <p:nvGraphicFramePr>
          <p:cNvPr id="5" name="Table 34">
            <a:extLst>
              <a:ext uri="{FF2B5EF4-FFF2-40B4-BE49-F238E27FC236}">
                <a16:creationId xmlns:a16="http://schemas.microsoft.com/office/drawing/2014/main" id="{E78300BB-7D7D-1088-DCD8-E91B50348B0F}"/>
              </a:ext>
            </a:extLst>
          </p:cNvPr>
          <p:cNvGraphicFramePr>
            <a:graphicFrameLocks noGrp="1"/>
          </p:cNvGraphicFramePr>
          <p:nvPr>
            <p:extLst>
              <p:ext uri="{D42A27DB-BD31-4B8C-83A1-F6EECF244321}">
                <p14:modId xmlns:p14="http://schemas.microsoft.com/office/powerpoint/2010/main" val="1499372986"/>
              </p:ext>
            </p:extLst>
          </p:nvPr>
        </p:nvGraphicFramePr>
        <p:xfrm>
          <a:off x="3069070" y="1517291"/>
          <a:ext cx="6076437" cy="2962614"/>
        </p:xfrm>
        <a:graphic>
          <a:graphicData uri="http://schemas.openxmlformats.org/drawingml/2006/table">
            <a:tbl>
              <a:tblPr firstRow="1" bandRow="1">
                <a:tableStyleId>{2D5ABB26-0587-4C30-8999-92F81FD0307C}</a:tableStyleId>
              </a:tblPr>
              <a:tblGrid>
                <a:gridCol w="4846320">
                  <a:extLst>
                    <a:ext uri="{9D8B030D-6E8A-4147-A177-3AD203B41FA5}">
                      <a16:colId xmlns:a16="http://schemas.microsoft.com/office/drawing/2014/main" val="2325739112"/>
                    </a:ext>
                  </a:extLst>
                </a:gridCol>
                <a:gridCol w="1230117">
                  <a:extLst>
                    <a:ext uri="{9D8B030D-6E8A-4147-A177-3AD203B41FA5}">
                      <a16:colId xmlns:a16="http://schemas.microsoft.com/office/drawing/2014/main" val="299175614"/>
                    </a:ext>
                  </a:extLst>
                </a:gridCol>
              </a:tblGrid>
              <a:tr h="275244">
                <a:tc>
                  <a:txBody>
                    <a:bodyPr/>
                    <a:lstStyle/>
                    <a:p>
                      <a:endParaRPr lang="en-US" sz="1400">
                        <a:solidFill>
                          <a:schemeClr val="accent3">
                            <a:lumMod val="50000"/>
                          </a:schemeClr>
                        </a:solidFill>
                        <a:latin typeface="Aptos" panose="020B0004020202020204" pitchFamily="34" charset="0"/>
                        <a:cs typeface="Poppins Light" pitchFamily="2" charset="77"/>
                      </a:endParaRPr>
                    </a:p>
                  </a:txBody>
                  <a:tcPr>
                    <a:lnB w="12700" cap="flat" cmpd="sng" algn="ctr">
                      <a:noFill/>
                      <a:prstDash val="dot"/>
                      <a:round/>
                      <a:headEnd type="none" w="med" len="med"/>
                      <a:tailEnd type="none" w="med" len="med"/>
                    </a:lnB>
                  </a:tcPr>
                </a:tc>
                <a:tc>
                  <a:txBody>
                    <a:bodyPr/>
                    <a:lstStyle/>
                    <a:p>
                      <a:pPr algn="ctr"/>
                      <a:r>
                        <a:rPr lang="en-US" sz="1400">
                          <a:solidFill>
                            <a:schemeClr val="accent3">
                              <a:lumMod val="50000"/>
                            </a:schemeClr>
                          </a:solidFill>
                          <a:latin typeface="Aptos" panose="020B0004020202020204" pitchFamily="34" charset="0"/>
                          <a:cs typeface="Poppins Light"/>
                        </a:rPr>
                        <a:t>Page</a:t>
                      </a:r>
                    </a:p>
                  </a:txBody>
                  <a:tcPr>
                    <a:lnB w="12700" cap="flat" cmpd="sng" algn="ctr">
                      <a:noFill/>
                      <a:prstDash val="dot"/>
                      <a:round/>
                      <a:headEnd type="none" w="med" len="med"/>
                      <a:tailEnd type="none" w="med" len="med"/>
                    </a:lnB>
                  </a:tcPr>
                </a:tc>
                <a:extLst>
                  <a:ext uri="{0D108BD9-81ED-4DB2-BD59-A6C34878D82A}">
                    <a16:rowId xmlns:a16="http://schemas.microsoft.com/office/drawing/2014/main" val="1093184903"/>
                  </a:ext>
                </a:extLst>
              </a:tr>
              <a:tr h="442969">
                <a:tc>
                  <a:txBody>
                    <a:bodyPr/>
                    <a:lstStyle/>
                    <a:p>
                      <a:r>
                        <a:rPr lang="en-US" sz="1400" dirty="0">
                          <a:solidFill>
                            <a:schemeClr val="accent3">
                              <a:lumMod val="50000"/>
                            </a:schemeClr>
                          </a:solidFill>
                          <a:latin typeface="Aptos" panose="020B0004020202020204" pitchFamily="34" charset="0"/>
                          <a:cs typeface="Poppins Light"/>
                        </a:rPr>
                        <a:t>Research Purpose &amp; Method</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tc>
                  <a:txBody>
                    <a:bodyPr/>
                    <a:lstStyle/>
                    <a:p>
                      <a:pPr algn="ctr"/>
                      <a:r>
                        <a:rPr lang="en-US" sz="1400">
                          <a:solidFill>
                            <a:schemeClr val="accent3">
                              <a:lumMod val="50000"/>
                            </a:schemeClr>
                          </a:solidFill>
                          <a:latin typeface="Aptos" panose="020B0004020202020204" pitchFamily="34" charset="0"/>
                          <a:cs typeface="Poppins Light"/>
                        </a:rPr>
                        <a:t>3</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extLst>
                  <a:ext uri="{0D108BD9-81ED-4DB2-BD59-A6C34878D82A}">
                    <a16:rowId xmlns:a16="http://schemas.microsoft.com/office/drawing/2014/main" val="305782397"/>
                  </a:ext>
                </a:extLst>
              </a:tr>
              <a:tr h="442969">
                <a:tc>
                  <a:txBody>
                    <a:bodyPr/>
                    <a:lstStyle/>
                    <a:p>
                      <a:r>
                        <a:rPr lang="en-US" sz="1400">
                          <a:solidFill>
                            <a:schemeClr val="accent3">
                              <a:lumMod val="50000"/>
                            </a:schemeClr>
                          </a:solidFill>
                          <a:latin typeface="Aptos" panose="020B0004020202020204" pitchFamily="34" charset="0"/>
                          <a:cs typeface="Poppins Light"/>
                        </a:rPr>
                        <a:t>Key Takeaways</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tc>
                  <a:txBody>
                    <a:bodyPr/>
                    <a:lstStyle/>
                    <a:p>
                      <a:pPr algn="ctr"/>
                      <a:r>
                        <a:rPr lang="en-US" sz="1400">
                          <a:solidFill>
                            <a:schemeClr val="accent3">
                              <a:lumMod val="50000"/>
                            </a:schemeClr>
                          </a:solidFill>
                          <a:latin typeface="Aptos" panose="020B0004020202020204" pitchFamily="34" charset="0"/>
                          <a:cs typeface="Poppins Light"/>
                        </a:rPr>
                        <a:t>4</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extLst>
                  <a:ext uri="{0D108BD9-81ED-4DB2-BD59-A6C34878D82A}">
                    <a16:rowId xmlns:a16="http://schemas.microsoft.com/office/drawing/2014/main" val="3522264418"/>
                  </a:ext>
                </a:extLst>
              </a:tr>
              <a:tr h="442969">
                <a:tc>
                  <a:txBody>
                    <a:bodyPr/>
                    <a:lstStyle/>
                    <a:p>
                      <a:r>
                        <a:rPr lang="en-US" sz="1400" dirty="0">
                          <a:solidFill>
                            <a:schemeClr val="accent3">
                              <a:lumMod val="50000"/>
                            </a:schemeClr>
                          </a:solidFill>
                          <a:latin typeface="Aptos" panose="020B0004020202020204" pitchFamily="34" charset="0"/>
                          <a:cs typeface="Poppins Light" pitchFamily="2" charset="77"/>
                        </a:rPr>
                        <a:t>Profile of Small Businesses</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tc>
                  <a:txBody>
                    <a:bodyPr/>
                    <a:lstStyle/>
                    <a:p>
                      <a:pPr algn="ctr"/>
                      <a:r>
                        <a:rPr lang="en-US" sz="1400">
                          <a:solidFill>
                            <a:schemeClr val="accent3">
                              <a:lumMod val="50000"/>
                            </a:schemeClr>
                          </a:solidFill>
                          <a:latin typeface="Aptos" panose="020B0004020202020204" pitchFamily="34" charset="0"/>
                          <a:cs typeface="Poppins Light" pitchFamily="2" charset="77"/>
                        </a:rPr>
                        <a:t>7</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extLst>
                  <a:ext uri="{0D108BD9-81ED-4DB2-BD59-A6C34878D82A}">
                    <a16:rowId xmlns:a16="http://schemas.microsoft.com/office/drawing/2014/main" val="2023556999"/>
                  </a:ext>
                </a:extLst>
              </a:tr>
              <a:tr h="442969">
                <a:tc>
                  <a:txBody>
                    <a:bodyPr/>
                    <a:lstStyle/>
                    <a:p>
                      <a:r>
                        <a:rPr lang="en-US" sz="1400" dirty="0">
                          <a:solidFill>
                            <a:schemeClr val="accent3">
                              <a:lumMod val="50000"/>
                            </a:schemeClr>
                          </a:solidFill>
                          <a:latin typeface="Aptos" panose="020B0004020202020204" pitchFamily="34" charset="0"/>
                          <a:cs typeface="Poppins Light" pitchFamily="2" charset="77"/>
                        </a:rPr>
                        <a:t>Growth Strategies &amp; Challenges  Among Small Businesses</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tc>
                  <a:txBody>
                    <a:bodyPr/>
                    <a:lstStyle/>
                    <a:p>
                      <a:pPr algn="ctr"/>
                      <a:r>
                        <a:rPr lang="en-US" sz="1400" dirty="0">
                          <a:solidFill>
                            <a:schemeClr val="accent3">
                              <a:lumMod val="50000"/>
                            </a:schemeClr>
                          </a:solidFill>
                          <a:latin typeface="Aptos" panose="020B0004020202020204" pitchFamily="34" charset="0"/>
                          <a:cs typeface="Poppins Light" pitchFamily="2" charset="77"/>
                        </a:rPr>
                        <a:t>20</a:t>
                      </a:r>
                    </a:p>
                  </a:txBody>
                  <a:tcPr anchor="ctr">
                    <a:lnT w="12700" cap="flat" cmpd="sng" algn="ctr">
                      <a:noFill/>
                      <a:prstDash val="dot"/>
                      <a:round/>
                      <a:headEnd type="none" w="med" len="med"/>
                      <a:tailEnd type="none" w="med" len="med"/>
                    </a:lnT>
                    <a:lnB w="12700" cap="flat" cmpd="sng" algn="ctr">
                      <a:noFill/>
                      <a:prstDash val="dot"/>
                      <a:round/>
                      <a:headEnd type="none" w="med" len="med"/>
                      <a:tailEnd type="none" w="med" len="med"/>
                    </a:lnB>
                  </a:tcPr>
                </a:tc>
                <a:extLst>
                  <a:ext uri="{0D108BD9-81ED-4DB2-BD59-A6C34878D82A}">
                    <a16:rowId xmlns:a16="http://schemas.microsoft.com/office/drawing/2014/main" val="3588696664"/>
                  </a:ext>
                </a:extLst>
              </a:tr>
              <a:tr h="442969">
                <a:tc>
                  <a:txBody>
                    <a:bodyPr/>
                    <a:lstStyle/>
                    <a:p>
                      <a:r>
                        <a:rPr lang="en-US" sz="1400" dirty="0">
                          <a:solidFill>
                            <a:schemeClr val="accent3">
                              <a:lumMod val="50000"/>
                            </a:schemeClr>
                          </a:solidFill>
                          <a:latin typeface="Aptos" panose="020B0004020202020204" pitchFamily="34" charset="0"/>
                          <a:cs typeface="Poppins Light"/>
                        </a:rPr>
                        <a:t>Entrepreneurial Support Organizations &amp; Small Businesses</a:t>
                      </a:r>
                    </a:p>
                  </a:txBody>
                  <a:tcPr anchor="ctr">
                    <a:lnT>
                      <a:noFill/>
                    </a:lnT>
                    <a:lnB w="12700" cap="flat" cmpd="sng" algn="ctr">
                      <a:noFill/>
                      <a:prstDash val="dot"/>
                      <a:round/>
                      <a:headEnd type="none" w="med" len="med"/>
                      <a:tailEnd type="none" w="med" len="med"/>
                    </a:lnB>
                  </a:tcPr>
                </a:tc>
                <a:tc>
                  <a:txBody>
                    <a:bodyPr/>
                    <a:lstStyle/>
                    <a:p>
                      <a:pPr algn="ctr"/>
                      <a:r>
                        <a:rPr lang="en-US" sz="1400" dirty="0">
                          <a:solidFill>
                            <a:schemeClr val="accent3">
                              <a:lumMod val="50000"/>
                            </a:schemeClr>
                          </a:solidFill>
                          <a:latin typeface="Aptos" panose="020B0004020202020204" pitchFamily="34" charset="0"/>
                          <a:cs typeface="Poppins Light" pitchFamily="2" charset="77"/>
                        </a:rPr>
                        <a:t>28</a:t>
                      </a:r>
                    </a:p>
                  </a:txBody>
                  <a:tcPr anchor="ctr">
                    <a:lnT>
                      <a:noFill/>
                    </a:lnT>
                    <a:lnB w="12700" cap="flat" cmpd="sng" algn="ctr">
                      <a:noFill/>
                      <a:prstDash val="dot"/>
                      <a:round/>
                      <a:headEnd type="none" w="med" len="med"/>
                      <a:tailEnd type="none" w="med" len="med"/>
                    </a:lnB>
                  </a:tcPr>
                </a:tc>
                <a:extLst>
                  <a:ext uri="{0D108BD9-81ED-4DB2-BD59-A6C34878D82A}">
                    <a16:rowId xmlns:a16="http://schemas.microsoft.com/office/drawing/2014/main" val="885223902"/>
                  </a:ext>
                </a:extLst>
              </a:tr>
              <a:tr h="442969">
                <a:tc>
                  <a:txBody>
                    <a:bodyPr/>
                    <a:lstStyle/>
                    <a:p>
                      <a:r>
                        <a:rPr lang="en-US" sz="1400" dirty="0">
                          <a:solidFill>
                            <a:schemeClr val="accent3">
                              <a:lumMod val="50000"/>
                            </a:schemeClr>
                          </a:solidFill>
                          <a:latin typeface="Aptos" panose="020B0004020202020204" pitchFamily="34" charset="0"/>
                          <a:cs typeface="Poppins Light"/>
                        </a:rPr>
                        <a:t>Business Location &amp; Industry Representation</a:t>
                      </a:r>
                    </a:p>
                  </a:txBody>
                  <a:tcPr anchor="ctr">
                    <a:lnT>
                      <a:noFill/>
                    </a:lnT>
                    <a:lnB w="12700" cap="flat" cmpd="sng" algn="ctr">
                      <a:noFill/>
                      <a:prstDash val="dot"/>
                      <a:round/>
                      <a:headEnd type="none" w="med" len="med"/>
                      <a:tailEnd type="none" w="med" len="med"/>
                    </a:lnB>
                  </a:tcPr>
                </a:tc>
                <a:tc>
                  <a:txBody>
                    <a:bodyPr/>
                    <a:lstStyle/>
                    <a:p>
                      <a:pPr algn="ctr"/>
                      <a:r>
                        <a:rPr lang="en-US" sz="1400" dirty="0">
                          <a:solidFill>
                            <a:schemeClr val="accent3">
                              <a:lumMod val="50000"/>
                            </a:schemeClr>
                          </a:solidFill>
                          <a:latin typeface="Aptos" panose="020B0004020202020204" pitchFamily="34" charset="0"/>
                          <a:cs typeface="Poppins Light" pitchFamily="2" charset="77"/>
                        </a:rPr>
                        <a:t>35</a:t>
                      </a:r>
                    </a:p>
                  </a:txBody>
                  <a:tcPr anchor="ctr">
                    <a:lnT>
                      <a:noFill/>
                    </a:lnT>
                    <a:lnB w="12700" cap="flat" cmpd="sng" algn="ctr">
                      <a:noFill/>
                      <a:prstDash val="dot"/>
                      <a:round/>
                      <a:headEnd type="none" w="med" len="med"/>
                      <a:tailEnd type="none" w="med" len="med"/>
                    </a:lnB>
                  </a:tcPr>
                </a:tc>
                <a:extLst>
                  <a:ext uri="{0D108BD9-81ED-4DB2-BD59-A6C34878D82A}">
                    <a16:rowId xmlns:a16="http://schemas.microsoft.com/office/drawing/2014/main" val="4181081445"/>
                  </a:ext>
                </a:extLst>
              </a:tr>
            </a:tbl>
          </a:graphicData>
        </a:graphic>
      </p:graphicFrame>
    </p:spTree>
    <p:extLst>
      <p:ext uri="{BB962C8B-B14F-4D97-AF65-F5344CB8AC3E}">
        <p14:creationId xmlns:p14="http://schemas.microsoft.com/office/powerpoint/2010/main" val="4142104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3442C-0BFA-68F3-208F-61A191193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D0E10-BC7E-1281-C47F-982EC7FFE8A5}"/>
              </a:ext>
            </a:extLst>
          </p:cNvPr>
          <p:cNvSpPr>
            <a:spLocks noGrp="1"/>
          </p:cNvSpPr>
          <p:nvPr>
            <p:ph type="title"/>
          </p:nvPr>
        </p:nvSpPr>
        <p:spPr/>
        <p:txBody>
          <a:bodyPr lIns="91440" tIns="45720" rIns="91440" bIns="45720" anchor="ctr"/>
          <a:lstStyle/>
          <a:p>
            <a:r>
              <a:rPr lang="en-US" dirty="0">
                <a:latin typeface="Aptos"/>
                <a:cs typeface="Poppins"/>
              </a:rPr>
              <a:t>Growth Strategies &amp; Challenges Among Small Businesses</a:t>
            </a:r>
          </a:p>
        </p:txBody>
      </p:sp>
      <p:sp>
        <p:nvSpPr>
          <p:cNvPr id="3" name="Slide Number Placeholder 2">
            <a:extLst>
              <a:ext uri="{FF2B5EF4-FFF2-40B4-BE49-F238E27FC236}">
                <a16:creationId xmlns:a16="http://schemas.microsoft.com/office/drawing/2014/main" id="{1C77BC36-C74F-6B3A-70F0-566A393E6B13}"/>
              </a:ext>
            </a:extLst>
          </p:cNvPr>
          <p:cNvSpPr>
            <a:spLocks noGrp="1"/>
          </p:cNvSpPr>
          <p:nvPr>
            <p:ph type="sldNum" sz="quarter" idx="4294967295"/>
          </p:nvPr>
        </p:nvSpPr>
        <p:spPr>
          <a:xfrm>
            <a:off x="223178" y="6372187"/>
            <a:ext cx="2743200" cy="365125"/>
          </a:xfrm>
        </p:spPr>
        <p:txBody>
          <a:bodyPr/>
          <a:lstStyle/>
          <a:p>
            <a:fld id="{91D57BD5-4BFC-414C-92F3-CC6E1AACF0CD}" type="slidenum">
              <a:rPr lang="en-US" smtClean="0"/>
              <a:pPr/>
              <a:t>20</a:t>
            </a:fld>
            <a:endParaRPr lang="en-US"/>
          </a:p>
        </p:txBody>
      </p:sp>
    </p:spTree>
    <p:extLst>
      <p:ext uri="{BB962C8B-B14F-4D97-AF65-F5344CB8AC3E}">
        <p14:creationId xmlns:p14="http://schemas.microsoft.com/office/powerpoint/2010/main" val="3757901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A776781-DCFE-E242-BCA0-3AF87E5BEDFA}"/>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21</a:t>
            </a:fld>
            <a:endParaRPr lang="en-US"/>
          </a:p>
        </p:txBody>
      </p:sp>
      <p:sp>
        <p:nvSpPr>
          <p:cNvPr id="5" name="Double Bracket 4">
            <a:extLst>
              <a:ext uri="{FF2B5EF4-FFF2-40B4-BE49-F238E27FC236}">
                <a16:creationId xmlns:a16="http://schemas.microsoft.com/office/drawing/2014/main" id="{613A411D-E46F-14D7-1244-F39DAF7E8323}"/>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C929DFDB-015E-56EA-D704-9D7DE244139E}"/>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39%</a:t>
            </a:r>
          </a:p>
        </p:txBody>
      </p:sp>
      <p:sp>
        <p:nvSpPr>
          <p:cNvPr id="7" name="TextBox 6">
            <a:extLst>
              <a:ext uri="{FF2B5EF4-FFF2-40B4-BE49-F238E27FC236}">
                <a16:creationId xmlns:a16="http://schemas.microsoft.com/office/drawing/2014/main" id="{6251192D-BEC1-82F7-D5BA-A09AFE84188E}"/>
              </a:ext>
            </a:extLst>
          </p:cNvPr>
          <p:cNvSpPr txBox="1"/>
          <p:nvPr/>
        </p:nvSpPr>
        <p:spPr>
          <a:xfrm>
            <a:off x="1304737" y="2199960"/>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Believe a digital transformation of their business will best help drive future growth </a:t>
            </a:r>
          </a:p>
        </p:txBody>
      </p:sp>
      <p:sp>
        <p:nvSpPr>
          <p:cNvPr id="10" name="Title 1">
            <a:extLst>
              <a:ext uri="{FF2B5EF4-FFF2-40B4-BE49-F238E27FC236}">
                <a16:creationId xmlns:a16="http://schemas.microsoft.com/office/drawing/2014/main" id="{4F2D4667-1E57-D252-8F2D-433695CA91B2}"/>
              </a:ext>
            </a:extLst>
          </p:cNvPr>
          <p:cNvSpPr txBox="1">
            <a:spLocks/>
          </p:cNvSpPr>
          <p:nvPr/>
        </p:nvSpPr>
        <p:spPr>
          <a:xfrm>
            <a:off x="120514" y="495815"/>
            <a:ext cx="5849257"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Factors Driving Business Growth</a:t>
            </a:r>
          </a:p>
        </p:txBody>
      </p:sp>
      <p:sp>
        <p:nvSpPr>
          <p:cNvPr id="8" name="Title 1">
            <a:extLst>
              <a:ext uri="{FF2B5EF4-FFF2-40B4-BE49-F238E27FC236}">
                <a16:creationId xmlns:a16="http://schemas.microsoft.com/office/drawing/2014/main" id="{23010725-95A9-C66D-0AEE-E241370ADFA7}"/>
              </a:ext>
            </a:extLst>
          </p:cNvPr>
          <p:cNvSpPr txBox="1">
            <a:spLocks/>
          </p:cNvSpPr>
          <p:nvPr/>
        </p:nvSpPr>
        <p:spPr>
          <a:xfrm>
            <a:off x="0" y="5797224"/>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key factors do you believe will best help drive your business’s future growth? Please select your top 2 factors.”</a:t>
            </a:r>
          </a:p>
        </p:txBody>
      </p:sp>
      <p:sp>
        <p:nvSpPr>
          <p:cNvPr id="3" name="Double Bracket 2">
            <a:extLst>
              <a:ext uri="{FF2B5EF4-FFF2-40B4-BE49-F238E27FC236}">
                <a16:creationId xmlns:a16="http://schemas.microsoft.com/office/drawing/2014/main" id="{41F6A4CB-60C1-76EB-CD9A-FCA3B1B13547}"/>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 name="TextBox 3">
            <a:extLst>
              <a:ext uri="{FF2B5EF4-FFF2-40B4-BE49-F238E27FC236}">
                <a16:creationId xmlns:a16="http://schemas.microsoft.com/office/drawing/2014/main" id="{ECBE2C07-D2B6-C35D-AFAC-3B5382F42970}"/>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35%</a:t>
            </a:r>
          </a:p>
        </p:txBody>
      </p:sp>
      <p:sp>
        <p:nvSpPr>
          <p:cNvPr id="11" name="TextBox 10">
            <a:extLst>
              <a:ext uri="{FF2B5EF4-FFF2-40B4-BE49-F238E27FC236}">
                <a16:creationId xmlns:a16="http://schemas.microsoft.com/office/drawing/2014/main" id="{B07CE706-9755-F22E-E62D-E2CE18BAA939}"/>
              </a:ext>
            </a:extLst>
          </p:cNvPr>
          <p:cNvSpPr txBox="1"/>
          <p:nvPr/>
        </p:nvSpPr>
        <p:spPr>
          <a:xfrm>
            <a:off x="1295763" y="4417839"/>
            <a:ext cx="3319272" cy="830997"/>
          </a:xfrm>
          <a:prstGeom prst="rect">
            <a:avLst/>
          </a:prstGeom>
          <a:noFill/>
        </p:spPr>
        <p:txBody>
          <a:bodyPr wrap="square" rtlCol="0">
            <a:spAutoFit/>
          </a:bodyPr>
          <a:lstStyle/>
          <a:p>
            <a:pPr algn="ctr"/>
            <a:r>
              <a:rPr lang="en-US" sz="1600">
                <a:solidFill>
                  <a:schemeClr val="tx1">
                    <a:lumMod val="50000"/>
                    <a:lumOff val="50000"/>
                  </a:schemeClr>
                </a:solidFill>
                <a:latin typeface="Aptos" panose="020B0004020202020204" pitchFamily="34" charset="0"/>
                <a:cs typeface="Poppins Light" pitchFamily="2" charset="77"/>
              </a:rPr>
              <a:t>Believe</a:t>
            </a:r>
            <a:r>
              <a:rPr lang="en-US" sz="1600" dirty="0">
                <a:solidFill>
                  <a:schemeClr val="tx1">
                    <a:lumMod val="50000"/>
                    <a:lumOff val="50000"/>
                  </a:schemeClr>
                </a:solidFill>
                <a:latin typeface="Aptos" panose="020B0004020202020204" pitchFamily="34" charset="0"/>
                <a:cs typeface="Poppins Light" pitchFamily="2" charset="77"/>
              </a:rPr>
              <a:t> hiring of talent and strategic networking of their business will best help drive future growth </a:t>
            </a:r>
          </a:p>
        </p:txBody>
      </p:sp>
      <p:graphicFrame>
        <p:nvGraphicFramePr>
          <p:cNvPr id="12" name="Content Placeholder 1">
            <a:extLst>
              <a:ext uri="{FF2B5EF4-FFF2-40B4-BE49-F238E27FC236}">
                <a16:creationId xmlns:a16="http://schemas.microsoft.com/office/drawing/2014/main" id="{17F6D2B2-D35F-FF2F-8EBA-6647293D20D9}"/>
              </a:ext>
            </a:extLst>
          </p:cNvPr>
          <p:cNvGraphicFramePr>
            <a:graphicFrameLocks/>
          </p:cNvGraphicFramePr>
          <p:nvPr>
            <p:extLst>
              <p:ext uri="{D42A27DB-BD31-4B8C-83A1-F6EECF244321}">
                <p14:modId xmlns:p14="http://schemas.microsoft.com/office/powerpoint/2010/main" val="2150901655"/>
              </p:ext>
            </p:extLst>
          </p:nvPr>
        </p:nvGraphicFramePr>
        <p:xfrm>
          <a:off x="6203264" y="461697"/>
          <a:ext cx="6096000" cy="54189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25491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C9091-7DB0-B53D-B11A-0E70BD5221B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7575089-444F-1FD1-A46D-DB6BA08FF4F6}"/>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22</a:t>
            </a:fld>
            <a:endParaRPr lang="en-US"/>
          </a:p>
        </p:txBody>
      </p:sp>
      <p:sp>
        <p:nvSpPr>
          <p:cNvPr id="2" name="Title 1">
            <a:extLst>
              <a:ext uri="{FF2B5EF4-FFF2-40B4-BE49-F238E27FC236}">
                <a16:creationId xmlns:a16="http://schemas.microsoft.com/office/drawing/2014/main" id="{70396173-9CDC-BA92-ABFE-C86B6720A048}"/>
              </a:ext>
            </a:extLst>
          </p:cNvPr>
          <p:cNvSpPr>
            <a:spLocks noGrp="1"/>
          </p:cNvSpPr>
          <p:nvPr>
            <p:ph type="title"/>
          </p:nvPr>
        </p:nvSpPr>
        <p:spPr>
          <a:xfrm>
            <a:off x="221174" y="461860"/>
            <a:ext cx="5290079" cy="930166"/>
          </a:xfrm>
        </p:spPr>
        <p:txBody>
          <a:bodyPr/>
          <a:lstStyle/>
          <a:p>
            <a:r>
              <a:rPr lang="en-US" dirty="0"/>
              <a:t>Steps Taken To Future-Proof Business</a:t>
            </a:r>
            <a:br>
              <a:rPr lang="en-US" dirty="0"/>
            </a:br>
            <a:endParaRPr lang="en-US" dirty="0"/>
          </a:p>
        </p:txBody>
      </p:sp>
      <p:sp>
        <p:nvSpPr>
          <p:cNvPr id="12" name="Title 1">
            <a:extLst>
              <a:ext uri="{FF2B5EF4-FFF2-40B4-BE49-F238E27FC236}">
                <a16:creationId xmlns:a16="http://schemas.microsoft.com/office/drawing/2014/main" id="{05926AFE-DBA2-61AD-B68A-41E1319FA48F}"/>
              </a:ext>
            </a:extLst>
          </p:cNvPr>
          <p:cNvSpPr txBox="1">
            <a:spLocks/>
          </p:cNvSpPr>
          <p:nvPr/>
        </p:nvSpPr>
        <p:spPr>
          <a:xfrm>
            <a:off x="0" y="5803969"/>
            <a:ext cx="5147860"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steps have you taken to future-proof your business against potential disruptions? Please select all that apply.”</a:t>
            </a:r>
          </a:p>
        </p:txBody>
      </p:sp>
      <p:graphicFrame>
        <p:nvGraphicFramePr>
          <p:cNvPr id="4" name="Content Placeholder 1">
            <a:extLst>
              <a:ext uri="{FF2B5EF4-FFF2-40B4-BE49-F238E27FC236}">
                <a16:creationId xmlns:a16="http://schemas.microsoft.com/office/drawing/2014/main" id="{5E0B64C0-96A9-E52E-C174-68BB22866B10}"/>
              </a:ext>
            </a:extLst>
          </p:cNvPr>
          <p:cNvGraphicFramePr>
            <a:graphicFrameLocks/>
          </p:cNvGraphicFramePr>
          <p:nvPr>
            <p:extLst>
              <p:ext uri="{D42A27DB-BD31-4B8C-83A1-F6EECF244321}">
                <p14:modId xmlns:p14="http://schemas.microsoft.com/office/powerpoint/2010/main" val="1610366730"/>
              </p:ext>
            </p:extLst>
          </p:nvPr>
        </p:nvGraphicFramePr>
        <p:xfrm>
          <a:off x="6188765" y="677515"/>
          <a:ext cx="6135757" cy="524595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64A9E06D-6DB4-B79A-04F1-244814D6E707}"/>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50%</a:t>
            </a:r>
          </a:p>
        </p:txBody>
      </p:sp>
      <p:sp>
        <p:nvSpPr>
          <p:cNvPr id="6" name="TextBox 5">
            <a:extLst>
              <a:ext uri="{FF2B5EF4-FFF2-40B4-BE49-F238E27FC236}">
                <a16:creationId xmlns:a16="http://schemas.microsoft.com/office/drawing/2014/main" id="{E16F2431-879E-9F32-1CE1-B5D904CC4C9E}"/>
              </a:ext>
            </a:extLst>
          </p:cNvPr>
          <p:cNvSpPr txBox="1"/>
          <p:nvPr/>
        </p:nvSpPr>
        <p:spPr>
          <a:xfrm>
            <a:off x="1304737" y="2199960"/>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strengthened customer relationships to help future-proof their business</a:t>
            </a:r>
          </a:p>
        </p:txBody>
      </p:sp>
      <p:sp>
        <p:nvSpPr>
          <p:cNvPr id="7" name="Double Bracket 6">
            <a:extLst>
              <a:ext uri="{FF2B5EF4-FFF2-40B4-BE49-F238E27FC236}">
                <a16:creationId xmlns:a16="http://schemas.microsoft.com/office/drawing/2014/main" id="{801F99F4-1C0B-7E23-0232-C64136265446}"/>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B5A1C334-6199-86B3-C892-5B3912B5611E}"/>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40%</a:t>
            </a:r>
          </a:p>
        </p:txBody>
      </p:sp>
      <p:sp>
        <p:nvSpPr>
          <p:cNvPr id="16" name="TextBox 15">
            <a:extLst>
              <a:ext uri="{FF2B5EF4-FFF2-40B4-BE49-F238E27FC236}">
                <a16:creationId xmlns:a16="http://schemas.microsoft.com/office/drawing/2014/main" id="{553029AA-3867-C9A1-6E81-0FD9F126B40F}"/>
              </a:ext>
            </a:extLst>
          </p:cNvPr>
          <p:cNvSpPr txBox="1"/>
          <p:nvPr/>
        </p:nvSpPr>
        <p:spPr>
          <a:xfrm>
            <a:off x="1295763" y="4417839"/>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invested in new technology and automation to help future-proof their business</a:t>
            </a:r>
          </a:p>
        </p:txBody>
      </p:sp>
      <p:sp>
        <p:nvSpPr>
          <p:cNvPr id="17" name="Double Bracket 16">
            <a:extLst>
              <a:ext uri="{FF2B5EF4-FFF2-40B4-BE49-F238E27FC236}">
                <a16:creationId xmlns:a16="http://schemas.microsoft.com/office/drawing/2014/main" id="{987734E5-B141-C479-FFBE-BEB1079F0C5E}"/>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019113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E1DFB-4BE1-89AB-85D7-AF257B5EE97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C476C7E-D5FC-B527-6E94-668DA1A0D4FD}"/>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23</a:t>
            </a:fld>
            <a:endParaRPr lang="en-US"/>
          </a:p>
        </p:txBody>
      </p:sp>
      <p:sp>
        <p:nvSpPr>
          <p:cNvPr id="10" name="Title 1">
            <a:extLst>
              <a:ext uri="{FF2B5EF4-FFF2-40B4-BE49-F238E27FC236}">
                <a16:creationId xmlns:a16="http://schemas.microsoft.com/office/drawing/2014/main" id="{F9FAABDB-ECB0-B126-D7B4-3A58F1B0CA19}"/>
              </a:ext>
            </a:extLst>
          </p:cNvPr>
          <p:cNvSpPr txBox="1">
            <a:spLocks/>
          </p:cNvSpPr>
          <p:nvPr/>
        </p:nvSpPr>
        <p:spPr>
          <a:xfrm>
            <a:off x="210288" y="420402"/>
            <a:ext cx="5776855"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Technologies Or Tools Adopted To Improve Operations</a:t>
            </a:r>
          </a:p>
        </p:txBody>
      </p:sp>
      <p:sp>
        <p:nvSpPr>
          <p:cNvPr id="4" name="Title 1">
            <a:extLst>
              <a:ext uri="{FF2B5EF4-FFF2-40B4-BE49-F238E27FC236}">
                <a16:creationId xmlns:a16="http://schemas.microsoft.com/office/drawing/2014/main" id="{4EA1A6CC-5F16-280C-085B-3366162966C2}"/>
              </a:ext>
            </a:extLst>
          </p:cNvPr>
          <p:cNvSpPr txBox="1">
            <a:spLocks/>
          </p:cNvSpPr>
          <p:nvPr/>
        </p:nvSpPr>
        <p:spPr>
          <a:xfrm>
            <a:off x="-12238" y="5802494"/>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if any, new technologies or tools has your business adopted in the past 1-2 years to improve your operations?”</a:t>
            </a:r>
            <a:endParaRPr lang="en-US" sz="10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000" i="1" dirty="0"/>
          </a:p>
        </p:txBody>
      </p:sp>
      <p:graphicFrame>
        <p:nvGraphicFramePr>
          <p:cNvPr id="9" name="Content Placeholder 1">
            <a:extLst>
              <a:ext uri="{FF2B5EF4-FFF2-40B4-BE49-F238E27FC236}">
                <a16:creationId xmlns:a16="http://schemas.microsoft.com/office/drawing/2014/main" id="{064371F0-ADFD-BB4A-63DB-06B50CD254C1}"/>
              </a:ext>
            </a:extLst>
          </p:cNvPr>
          <p:cNvGraphicFramePr>
            <a:graphicFrameLocks/>
          </p:cNvGraphicFramePr>
          <p:nvPr>
            <p:extLst>
              <p:ext uri="{D42A27DB-BD31-4B8C-83A1-F6EECF244321}">
                <p14:modId xmlns:p14="http://schemas.microsoft.com/office/powerpoint/2010/main" val="1173119702"/>
              </p:ext>
            </p:extLst>
          </p:nvPr>
        </p:nvGraphicFramePr>
        <p:xfrm>
          <a:off x="6282347" y="424522"/>
          <a:ext cx="5909653" cy="5431484"/>
        </p:xfrm>
        <a:graphic>
          <a:graphicData uri="http://schemas.openxmlformats.org/drawingml/2006/chart">
            <c:chart xmlns:c="http://schemas.openxmlformats.org/drawingml/2006/chart" xmlns:r="http://schemas.openxmlformats.org/officeDocument/2006/relationships" r:id="rId2"/>
          </a:graphicData>
        </a:graphic>
      </p:graphicFrame>
      <p:sp>
        <p:nvSpPr>
          <p:cNvPr id="3" name="Double Bracket 2">
            <a:extLst>
              <a:ext uri="{FF2B5EF4-FFF2-40B4-BE49-F238E27FC236}">
                <a16:creationId xmlns:a16="http://schemas.microsoft.com/office/drawing/2014/main" id="{78A94008-637F-800A-9CAF-307D111782C8}"/>
              </a:ext>
            </a:extLst>
          </p:cNvPr>
          <p:cNvSpPr/>
          <p:nvPr/>
        </p:nvSpPr>
        <p:spPr>
          <a:xfrm>
            <a:off x="962191" y="2516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72605D85-F27B-F020-095F-31B430C9CC4D}"/>
              </a:ext>
            </a:extLst>
          </p:cNvPr>
          <p:cNvSpPr txBox="1"/>
          <p:nvPr/>
        </p:nvSpPr>
        <p:spPr>
          <a:xfrm>
            <a:off x="971166" y="2356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45%</a:t>
            </a:r>
          </a:p>
        </p:txBody>
      </p:sp>
      <p:sp>
        <p:nvSpPr>
          <p:cNvPr id="11" name="TextBox 10">
            <a:extLst>
              <a:ext uri="{FF2B5EF4-FFF2-40B4-BE49-F238E27FC236}">
                <a16:creationId xmlns:a16="http://schemas.microsoft.com/office/drawing/2014/main" id="{333150E5-3689-C952-ACA6-9A0AD60C4E9C}"/>
              </a:ext>
            </a:extLst>
          </p:cNvPr>
          <p:cNvSpPr txBox="1"/>
          <p:nvPr/>
        </p:nvSpPr>
        <p:spPr>
          <a:xfrm>
            <a:off x="1174108" y="3407960"/>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State they have adopted AI in the past 1 to 2 years to improve their operations</a:t>
            </a:r>
          </a:p>
        </p:txBody>
      </p:sp>
    </p:spTree>
    <p:extLst>
      <p:ext uri="{BB962C8B-B14F-4D97-AF65-F5344CB8AC3E}">
        <p14:creationId xmlns:p14="http://schemas.microsoft.com/office/powerpoint/2010/main" val="1078275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A776781-DCFE-E242-BCA0-3AF87E5BEDFA}"/>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24</a:t>
            </a:fld>
            <a:endParaRPr lang="en-US"/>
          </a:p>
        </p:txBody>
      </p:sp>
      <p:sp>
        <p:nvSpPr>
          <p:cNvPr id="10" name="Title 1">
            <a:extLst>
              <a:ext uri="{FF2B5EF4-FFF2-40B4-BE49-F238E27FC236}">
                <a16:creationId xmlns:a16="http://schemas.microsoft.com/office/drawing/2014/main" id="{4F2D4667-1E57-D252-8F2D-433695CA91B2}"/>
              </a:ext>
            </a:extLst>
          </p:cNvPr>
          <p:cNvSpPr txBox="1">
            <a:spLocks/>
          </p:cNvSpPr>
          <p:nvPr/>
        </p:nvSpPr>
        <p:spPr>
          <a:xfrm>
            <a:off x="210288" y="437409"/>
            <a:ext cx="5849257"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Top 3 Challenges To Business Growth</a:t>
            </a:r>
          </a:p>
        </p:txBody>
      </p:sp>
      <p:graphicFrame>
        <p:nvGraphicFramePr>
          <p:cNvPr id="11" name="Content Placeholder 1">
            <a:extLst>
              <a:ext uri="{FF2B5EF4-FFF2-40B4-BE49-F238E27FC236}">
                <a16:creationId xmlns:a16="http://schemas.microsoft.com/office/drawing/2014/main" id="{72384C8C-5E63-822F-814C-0F57A30AF380}"/>
              </a:ext>
            </a:extLst>
          </p:cNvPr>
          <p:cNvGraphicFramePr>
            <a:graphicFrameLocks/>
          </p:cNvGraphicFramePr>
          <p:nvPr>
            <p:extLst>
              <p:ext uri="{D42A27DB-BD31-4B8C-83A1-F6EECF244321}">
                <p14:modId xmlns:p14="http://schemas.microsoft.com/office/powerpoint/2010/main" val="253771294"/>
              </p:ext>
            </p:extLst>
          </p:nvPr>
        </p:nvGraphicFramePr>
        <p:xfrm>
          <a:off x="6282345" y="296883"/>
          <a:ext cx="5764513" cy="5811520"/>
        </p:xfrm>
        <a:graphic>
          <a:graphicData uri="http://schemas.openxmlformats.org/drawingml/2006/chart">
            <c:chart xmlns:c="http://schemas.openxmlformats.org/drawingml/2006/chart" xmlns:r="http://schemas.openxmlformats.org/officeDocument/2006/relationships" r:id="rId2"/>
          </a:graphicData>
        </a:graphic>
      </p:graphicFrame>
      <p:sp>
        <p:nvSpPr>
          <p:cNvPr id="12" name="Title 1">
            <a:extLst>
              <a:ext uri="{FF2B5EF4-FFF2-40B4-BE49-F238E27FC236}">
                <a16:creationId xmlns:a16="http://schemas.microsoft.com/office/drawing/2014/main" id="{F02BF075-ECD3-FAFB-567B-1F0781B68BAC}"/>
              </a:ext>
            </a:extLst>
          </p:cNvPr>
          <p:cNvSpPr txBox="1">
            <a:spLocks/>
          </p:cNvSpPr>
          <p:nvPr/>
        </p:nvSpPr>
        <p:spPr>
          <a:xfrm>
            <a:off x="-10886" y="5786822"/>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“Which of the following do you see as the biggest barrier(s) or challenge(s) to growing your business? Please select your top 3 barriers or challenges.”</a:t>
            </a:r>
          </a:p>
        </p:txBody>
      </p:sp>
      <p:sp>
        <p:nvSpPr>
          <p:cNvPr id="9" name="TextBox 8">
            <a:extLst>
              <a:ext uri="{FF2B5EF4-FFF2-40B4-BE49-F238E27FC236}">
                <a16:creationId xmlns:a16="http://schemas.microsoft.com/office/drawing/2014/main" id="{ED512941-D0D6-D313-3BFB-589F893D0BD4}"/>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31%</a:t>
            </a:r>
          </a:p>
        </p:txBody>
      </p:sp>
      <p:sp>
        <p:nvSpPr>
          <p:cNvPr id="13" name="TextBox 12">
            <a:extLst>
              <a:ext uri="{FF2B5EF4-FFF2-40B4-BE49-F238E27FC236}">
                <a16:creationId xmlns:a16="http://schemas.microsoft.com/office/drawing/2014/main" id="{E22C2045-F135-6D92-974B-388C7794954D}"/>
              </a:ext>
            </a:extLst>
          </p:cNvPr>
          <p:cNvSpPr txBox="1"/>
          <p:nvPr/>
        </p:nvSpPr>
        <p:spPr>
          <a:xfrm>
            <a:off x="1304737" y="2199960"/>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Cite finding qualified workers as a top challenge to growing their business</a:t>
            </a:r>
          </a:p>
        </p:txBody>
      </p:sp>
      <p:sp>
        <p:nvSpPr>
          <p:cNvPr id="14" name="Double Bracket 13">
            <a:extLst>
              <a:ext uri="{FF2B5EF4-FFF2-40B4-BE49-F238E27FC236}">
                <a16:creationId xmlns:a16="http://schemas.microsoft.com/office/drawing/2014/main" id="{606CF300-2BA2-9B9E-C8F4-B4642CA368E2}"/>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B5172A5F-870A-302C-9BE0-08D1EF1831B6}"/>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28%</a:t>
            </a:r>
          </a:p>
        </p:txBody>
      </p:sp>
      <p:sp>
        <p:nvSpPr>
          <p:cNvPr id="16" name="TextBox 15">
            <a:extLst>
              <a:ext uri="{FF2B5EF4-FFF2-40B4-BE49-F238E27FC236}">
                <a16:creationId xmlns:a16="http://schemas.microsoft.com/office/drawing/2014/main" id="{B9A12B01-D24D-B9F2-4339-C34C8ABF2A9F}"/>
              </a:ext>
            </a:extLst>
          </p:cNvPr>
          <p:cNvSpPr txBox="1"/>
          <p:nvPr/>
        </p:nvSpPr>
        <p:spPr>
          <a:xfrm>
            <a:off x="1295763" y="4417839"/>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Cite financing/access to capital as a top challenge to growing their business</a:t>
            </a:r>
          </a:p>
        </p:txBody>
      </p:sp>
      <p:sp>
        <p:nvSpPr>
          <p:cNvPr id="17" name="Double Bracket 16">
            <a:extLst>
              <a:ext uri="{FF2B5EF4-FFF2-40B4-BE49-F238E27FC236}">
                <a16:creationId xmlns:a16="http://schemas.microsoft.com/office/drawing/2014/main" id="{B9F706DD-6280-B3A5-C741-01B69F5DF963}"/>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85942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093BE-7609-37A6-0CFE-32370B8E45C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DD0CBCE-73DF-888D-5ABF-04495E2F326B}"/>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25</a:t>
            </a:fld>
            <a:endParaRPr lang="en-US"/>
          </a:p>
        </p:txBody>
      </p:sp>
      <p:sp>
        <p:nvSpPr>
          <p:cNvPr id="2" name="Title 1">
            <a:extLst>
              <a:ext uri="{FF2B5EF4-FFF2-40B4-BE49-F238E27FC236}">
                <a16:creationId xmlns:a16="http://schemas.microsoft.com/office/drawing/2014/main" id="{C019EFD8-72E8-34D9-B327-63E705447624}"/>
              </a:ext>
            </a:extLst>
          </p:cNvPr>
          <p:cNvSpPr>
            <a:spLocks noGrp="1"/>
          </p:cNvSpPr>
          <p:nvPr>
            <p:ph type="title"/>
          </p:nvPr>
        </p:nvSpPr>
        <p:spPr>
          <a:xfrm>
            <a:off x="210288" y="439656"/>
            <a:ext cx="4797140" cy="463858"/>
          </a:xfrm>
        </p:spPr>
        <p:txBody>
          <a:bodyPr/>
          <a:lstStyle/>
          <a:p>
            <a:r>
              <a:rPr lang="en-US" dirty="0"/>
              <a:t>Focus Areas For Capital Spending</a:t>
            </a:r>
          </a:p>
        </p:txBody>
      </p:sp>
      <p:sp>
        <p:nvSpPr>
          <p:cNvPr id="14" name="Title 1">
            <a:extLst>
              <a:ext uri="{FF2B5EF4-FFF2-40B4-BE49-F238E27FC236}">
                <a16:creationId xmlns:a16="http://schemas.microsoft.com/office/drawing/2014/main" id="{50A326B4-C65F-6FAF-AC8D-0645D3BC00FE}"/>
              </a:ext>
            </a:extLst>
          </p:cNvPr>
          <p:cNvSpPr txBox="1">
            <a:spLocks/>
          </p:cNvSpPr>
          <p:nvPr/>
        </p:nvSpPr>
        <p:spPr>
          <a:xfrm>
            <a:off x="0" y="5819616"/>
            <a:ext cx="5652655"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“If you think your business will increase capital spending (non-employee spending) in the coming 12 months, in what areas do you expect to focus spending? Please select all that apply.”</a:t>
            </a:r>
          </a:p>
          <a:p>
            <a:endParaRPr lang="en-US" sz="1000" i="1" dirty="0"/>
          </a:p>
        </p:txBody>
      </p:sp>
      <p:graphicFrame>
        <p:nvGraphicFramePr>
          <p:cNvPr id="15" name="Content Placeholder 1">
            <a:extLst>
              <a:ext uri="{FF2B5EF4-FFF2-40B4-BE49-F238E27FC236}">
                <a16:creationId xmlns:a16="http://schemas.microsoft.com/office/drawing/2014/main" id="{BA587D39-221C-57BD-12B5-5F652470BF35}"/>
              </a:ext>
            </a:extLst>
          </p:cNvPr>
          <p:cNvGraphicFramePr>
            <a:graphicFrameLocks/>
          </p:cNvGraphicFramePr>
          <p:nvPr>
            <p:extLst>
              <p:ext uri="{D42A27DB-BD31-4B8C-83A1-F6EECF244321}">
                <p14:modId xmlns:p14="http://schemas.microsoft.com/office/powerpoint/2010/main" val="1902082959"/>
              </p:ext>
            </p:extLst>
          </p:nvPr>
        </p:nvGraphicFramePr>
        <p:xfrm>
          <a:off x="6203264" y="461697"/>
          <a:ext cx="6096000" cy="5418984"/>
        </p:xfrm>
        <a:graphic>
          <a:graphicData uri="http://schemas.openxmlformats.org/drawingml/2006/chart">
            <c:chart xmlns:c="http://schemas.openxmlformats.org/drawingml/2006/chart" xmlns:r="http://schemas.openxmlformats.org/officeDocument/2006/relationships" r:id="rId2"/>
          </a:graphicData>
        </a:graphic>
      </p:graphicFrame>
      <p:sp>
        <p:nvSpPr>
          <p:cNvPr id="4" name="Double Bracket 3">
            <a:extLst>
              <a:ext uri="{FF2B5EF4-FFF2-40B4-BE49-F238E27FC236}">
                <a16:creationId xmlns:a16="http://schemas.microsoft.com/office/drawing/2014/main" id="{5CFAD8C9-6807-52C7-5250-875535C7FA29}"/>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DDB04F36-92E3-AA4B-0FD9-01E1E1FF806F}"/>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45%</a:t>
            </a:r>
          </a:p>
        </p:txBody>
      </p:sp>
      <p:sp>
        <p:nvSpPr>
          <p:cNvPr id="6" name="TextBox 5">
            <a:extLst>
              <a:ext uri="{FF2B5EF4-FFF2-40B4-BE49-F238E27FC236}">
                <a16:creationId xmlns:a16="http://schemas.microsoft.com/office/drawing/2014/main" id="{5A2FD179-FD0B-79CD-5969-D633C4AE55F0}"/>
              </a:ext>
            </a:extLst>
          </p:cNvPr>
          <p:cNvSpPr txBox="1"/>
          <p:nvPr/>
        </p:nvSpPr>
        <p:spPr>
          <a:xfrm>
            <a:off x="1295763" y="2383350"/>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Plan to focus capital spending on technology and marketing efforts</a:t>
            </a:r>
          </a:p>
        </p:txBody>
      </p:sp>
      <p:sp>
        <p:nvSpPr>
          <p:cNvPr id="7" name="Double Bracket 6">
            <a:extLst>
              <a:ext uri="{FF2B5EF4-FFF2-40B4-BE49-F238E27FC236}">
                <a16:creationId xmlns:a16="http://schemas.microsoft.com/office/drawing/2014/main" id="{1A784CA8-7F85-3738-7EFF-D421BAF921F0}"/>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D8E1832A-9E47-9439-840C-1755D42CDE90}"/>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10%</a:t>
            </a:r>
          </a:p>
        </p:txBody>
      </p:sp>
      <p:sp>
        <p:nvSpPr>
          <p:cNvPr id="17" name="TextBox 16">
            <a:extLst>
              <a:ext uri="{FF2B5EF4-FFF2-40B4-BE49-F238E27FC236}">
                <a16:creationId xmlns:a16="http://schemas.microsoft.com/office/drawing/2014/main" id="{4F03C3B7-C3C6-A36A-3DEC-B7E724B4BE9E}"/>
              </a:ext>
            </a:extLst>
          </p:cNvPr>
          <p:cNvSpPr txBox="1"/>
          <p:nvPr/>
        </p:nvSpPr>
        <p:spPr>
          <a:xfrm>
            <a:off x="1289959" y="4598182"/>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no plans to increase capital spending over the next 12 months</a:t>
            </a:r>
          </a:p>
        </p:txBody>
      </p:sp>
    </p:spTree>
    <p:extLst>
      <p:ext uri="{BB962C8B-B14F-4D97-AF65-F5344CB8AC3E}">
        <p14:creationId xmlns:p14="http://schemas.microsoft.com/office/powerpoint/2010/main" val="28476166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A776781-DCFE-E242-BCA0-3AF87E5BEDFA}"/>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26</a:t>
            </a:fld>
            <a:endParaRPr lang="en-US"/>
          </a:p>
        </p:txBody>
      </p:sp>
      <p:sp>
        <p:nvSpPr>
          <p:cNvPr id="10" name="Title 1">
            <a:extLst>
              <a:ext uri="{FF2B5EF4-FFF2-40B4-BE49-F238E27FC236}">
                <a16:creationId xmlns:a16="http://schemas.microsoft.com/office/drawing/2014/main" id="{4F2D4667-1E57-D252-8F2D-433695CA91B2}"/>
              </a:ext>
            </a:extLst>
          </p:cNvPr>
          <p:cNvSpPr txBox="1">
            <a:spLocks/>
          </p:cNvSpPr>
          <p:nvPr/>
        </p:nvSpPr>
        <p:spPr>
          <a:xfrm>
            <a:off x="201386" y="415472"/>
            <a:ext cx="5849257"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External Factors Negatively Impacting Business </a:t>
            </a:r>
            <a:r>
              <a:rPr lang="en-US" sz="1200" i="1" dirty="0"/>
              <a:t>(Open-Ended Responses)</a:t>
            </a:r>
          </a:p>
        </p:txBody>
      </p:sp>
      <p:sp>
        <p:nvSpPr>
          <p:cNvPr id="4" name="Title 1">
            <a:extLst>
              <a:ext uri="{FF2B5EF4-FFF2-40B4-BE49-F238E27FC236}">
                <a16:creationId xmlns:a16="http://schemas.microsoft.com/office/drawing/2014/main" id="{C97D2DB2-5487-4507-1D23-F7B4FDA4CB4F}"/>
              </a:ext>
            </a:extLst>
          </p:cNvPr>
          <p:cNvSpPr txBox="1">
            <a:spLocks/>
          </p:cNvSpPr>
          <p:nvPr/>
        </p:nvSpPr>
        <p:spPr>
          <a:xfrm>
            <a:off x="0" y="5823856"/>
            <a:ext cx="5856514" cy="348343"/>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“Outside of business barriers that may or may not have been challenging for your business, what other factors that are out of your control are having a negative impact on your business and/or employees?”</a:t>
            </a:r>
          </a:p>
        </p:txBody>
      </p:sp>
      <p:graphicFrame>
        <p:nvGraphicFramePr>
          <p:cNvPr id="9" name="Content Placeholder 1">
            <a:extLst>
              <a:ext uri="{FF2B5EF4-FFF2-40B4-BE49-F238E27FC236}">
                <a16:creationId xmlns:a16="http://schemas.microsoft.com/office/drawing/2014/main" id="{588F13DC-ADFF-BFC0-5467-0F20516B136B}"/>
              </a:ext>
            </a:extLst>
          </p:cNvPr>
          <p:cNvGraphicFramePr>
            <a:graphicFrameLocks/>
          </p:cNvGraphicFramePr>
          <p:nvPr>
            <p:extLst>
              <p:ext uri="{D42A27DB-BD31-4B8C-83A1-F6EECF244321}">
                <p14:modId xmlns:p14="http://schemas.microsoft.com/office/powerpoint/2010/main" val="232647617"/>
              </p:ext>
            </p:extLst>
          </p:nvPr>
        </p:nvGraphicFramePr>
        <p:xfrm>
          <a:off x="6096001" y="424522"/>
          <a:ext cx="6096000" cy="5431484"/>
        </p:xfrm>
        <a:graphic>
          <a:graphicData uri="http://schemas.openxmlformats.org/drawingml/2006/chart">
            <c:chart xmlns:c="http://schemas.openxmlformats.org/drawingml/2006/chart" xmlns:r="http://schemas.openxmlformats.org/officeDocument/2006/relationships" r:id="rId2"/>
          </a:graphicData>
        </a:graphic>
      </p:graphicFrame>
      <p:sp>
        <p:nvSpPr>
          <p:cNvPr id="3" name="Double Bracket 2">
            <a:extLst>
              <a:ext uri="{FF2B5EF4-FFF2-40B4-BE49-F238E27FC236}">
                <a16:creationId xmlns:a16="http://schemas.microsoft.com/office/drawing/2014/main" id="{EB7FA142-CDC9-EDBD-C52B-B9722C0AF946}"/>
              </a:ext>
            </a:extLst>
          </p:cNvPr>
          <p:cNvSpPr/>
          <p:nvPr/>
        </p:nvSpPr>
        <p:spPr>
          <a:xfrm>
            <a:off x="205442" y="1522629"/>
            <a:ext cx="5661958" cy="4061741"/>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1F7346FA-F338-64C4-A0B3-E9FAA524A2F0}"/>
              </a:ext>
            </a:extLst>
          </p:cNvPr>
          <p:cNvSpPr txBox="1"/>
          <p:nvPr/>
        </p:nvSpPr>
        <p:spPr>
          <a:xfrm>
            <a:off x="221173" y="1640001"/>
            <a:ext cx="5624456" cy="3785652"/>
          </a:xfrm>
          <a:prstGeom prst="rect">
            <a:avLst/>
          </a:prstGeom>
          <a:noFill/>
        </p:spPr>
        <p:txBody>
          <a:bodyPr wrap="square" rtlCol="0">
            <a:spAutoFit/>
          </a:bodyPr>
          <a:lstStyle/>
          <a:p>
            <a:pPr algn="ctr"/>
            <a:r>
              <a:rPr lang="en-US" sz="1200" i="1" dirty="0">
                <a:solidFill>
                  <a:schemeClr val="tx1">
                    <a:lumMod val="50000"/>
                    <a:lumOff val="50000"/>
                  </a:schemeClr>
                </a:solidFill>
                <a:latin typeface="Aptos" panose="020B0004020202020204" pitchFamily="34" charset="0"/>
                <a:cs typeface="Poppins Light" pitchFamily="2" charset="77"/>
              </a:rPr>
              <a:t>“Mecklenburg county regulations.”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”Local development affecting traffic.”</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“Increase in the price of materials, resulting in a decrease in our profits, product prices if the increase is likely to cause a loss of customers.”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“Denied opportunities with SBA loans, government grants.”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“Environmental impact-climate change impacting businesses bottom line.”</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“Inflation rates and changes in consumer spending habits are challenging factors.”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“I don’t think there’s anything having a negative impact on us since Covid.”</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“Uncertain tax laws are making financial strategy and planning more difficult.”</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“In the off-season of the hotel industry, the traffic in the county is very low.”</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“Dining out is becoming less discretionary as the economy slows down.”</a:t>
            </a:r>
          </a:p>
        </p:txBody>
      </p:sp>
      <p:sp>
        <p:nvSpPr>
          <p:cNvPr id="11" name="TextBox 10">
            <a:extLst>
              <a:ext uri="{FF2B5EF4-FFF2-40B4-BE49-F238E27FC236}">
                <a16:creationId xmlns:a16="http://schemas.microsoft.com/office/drawing/2014/main" id="{3D372BB6-C730-5EDA-8C28-4862E37BF1FF}"/>
              </a:ext>
            </a:extLst>
          </p:cNvPr>
          <p:cNvSpPr txBox="1"/>
          <p:nvPr/>
        </p:nvSpPr>
        <p:spPr>
          <a:xfrm>
            <a:off x="881743" y="1263134"/>
            <a:ext cx="4321628" cy="369332"/>
          </a:xfrm>
          <a:prstGeom prst="rect">
            <a:avLst/>
          </a:prstGeom>
          <a:noFill/>
        </p:spPr>
        <p:txBody>
          <a:bodyPr wrap="square">
            <a:spAutoFit/>
          </a:bodyPr>
          <a:lstStyle/>
          <a:p>
            <a:pPr algn="ctr"/>
            <a:r>
              <a:rPr lang="en-US" sz="1800" dirty="0">
                <a:solidFill>
                  <a:schemeClr val="tx1">
                    <a:lumMod val="50000"/>
                    <a:lumOff val="50000"/>
                  </a:schemeClr>
                </a:solidFill>
                <a:latin typeface="Aptos" panose="020B0004020202020204" pitchFamily="34" charset="0"/>
                <a:cs typeface="Poppins Light" pitchFamily="2" charset="77"/>
              </a:rPr>
              <a:t>Verbatim Responses</a:t>
            </a:r>
            <a:endParaRPr lang="en-US" dirty="0"/>
          </a:p>
        </p:txBody>
      </p:sp>
    </p:spTree>
    <p:extLst>
      <p:ext uri="{BB962C8B-B14F-4D97-AF65-F5344CB8AC3E}">
        <p14:creationId xmlns:p14="http://schemas.microsoft.com/office/powerpoint/2010/main" val="29295291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65C5E-6A53-CF2D-A1A7-1EAEB4990430}"/>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BDB3933-A72A-D640-E7EB-63E084E92F87}"/>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27</a:t>
            </a:fld>
            <a:endParaRPr lang="en-US"/>
          </a:p>
        </p:txBody>
      </p:sp>
      <p:sp>
        <p:nvSpPr>
          <p:cNvPr id="2" name="Title 1">
            <a:extLst>
              <a:ext uri="{FF2B5EF4-FFF2-40B4-BE49-F238E27FC236}">
                <a16:creationId xmlns:a16="http://schemas.microsoft.com/office/drawing/2014/main" id="{E106A2CA-4411-2DFC-A8B7-AE6643645476}"/>
              </a:ext>
            </a:extLst>
          </p:cNvPr>
          <p:cNvSpPr>
            <a:spLocks noGrp="1"/>
          </p:cNvSpPr>
          <p:nvPr>
            <p:ph type="title"/>
          </p:nvPr>
        </p:nvSpPr>
        <p:spPr>
          <a:xfrm>
            <a:off x="201386" y="429986"/>
            <a:ext cx="5692738" cy="434030"/>
          </a:xfrm>
        </p:spPr>
        <p:txBody>
          <a:bodyPr/>
          <a:lstStyle/>
          <a:p>
            <a:r>
              <a:rPr lang="en-US" dirty="0"/>
              <a:t>Primary Source Of Business Capital</a:t>
            </a:r>
          </a:p>
        </p:txBody>
      </p:sp>
      <p:sp>
        <p:nvSpPr>
          <p:cNvPr id="14" name="Title 1">
            <a:extLst>
              <a:ext uri="{FF2B5EF4-FFF2-40B4-BE49-F238E27FC236}">
                <a16:creationId xmlns:a16="http://schemas.microsoft.com/office/drawing/2014/main" id="{5186B533-32B0-00BD-FAE2-D6A2BEAA3AA9}"/>
              </a:ext>
            </a:extLst>
          </p:cNvPr>
          <p:cNvSpPr txBox="1">
            <a:spLocks/>
          </p:cNvSpPr>
          <p:nvPr/>
        </p:nvSpPr>
        <p:spPr>
          <a:xfrm>
            <a:off x="0" y="5832388"/>
            <a:ext cx="5869459" cy="352353"/>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“When sourcing capital for your business where does the capital most often come from? Please select your primary source.” “On average, how much capital do you typically seek from your funding source?”</a:t>
            </a:r>
          </a:p>
        </p:txBody>
      </p:sp>
      <p:graphicFrame>
        <p:nvGraphicFramePr>
          <p:cNvPr id="15" name="Content Placeholder 1">
            <a:extLst>
              <a:ext uri="{FF2B5EF4-FFF2-40B4-BE49-F238E27FC236}">
                <a16:creationId xmlns:a16="http://schemas.microsoft.com/office/drawing/2014/main" id="{7C9AE428-38FF-A249-8254-B94387EA4B67}"/>
              </a:ext>
            </a:extLst>
          </p:cNvPr>
          <p:cNvGraphicFramePr>
            <a:graphicFrameLocks/>
          </p:cNvGraphicFramePr>
          <p:nvPr>
            <p:extLst>
              <p:ext uri="{D42A27DB-BD31-4B8C-83A1-F6EECF244321}">
                <p14:modId xmlns:p14="http://schemas.microsoft.com/office/powerpoint/2010/main" val="3714830315"/>
              </p:ext>
            </p:extLst>
          </p:nvPr>
        </p:nvGraphicFramePr>
        <p:xfrm>
          <a:off x="-119743" y="1092714"/>
          <a:ext cx="6658484" cy="438270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ontent Placeholder 1">
            <a:extLst>
              <a:ext uri="{FF2B5EF4-FFF2-40B4-BE49-F238E27FC236}">
                <a16:creationId xmlns:a16="http://schemas.microsoft.com/office/drawing/2014/main" id="{2E6B6EC5-FFCB-DDCE-EB2E-6AC5620B763B}"/>
              </a:ext>
            </a:extLst>
          </p:cNvPr>
          <p:cNvGraphicFramePr>
            <a:graphicFrameLocks/>
          </p:cNvGraphicFramePr>
          <p:nvPr>
            <p:extLst>
              <p:ext uri="{D42A27DB-BD31-4B8C-83A1-F6EECF244321}">
                <p14:modId xmlns:p14="http://schemas.microsoft.com/office/powerpoint/2010/main" val="1758966152"/>
              </p:ext>
            </p:extLst>
          </p:nvPr>
        </p:nvGraphicFramePr>
        <p:xfrm>
          <a:off x="6460176" y="960213"/>
          <a:ext cx="5342994" cy="5336781"/>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27C3B37F-904E-63F7-7613-17F7E455EDCA}"/>
              </a:ext>
            </a:extLst>
          </p:cNvPr>
          <p:cNvSpPr txBox="1">
            <a:spLocks/>
          </p:cNvSpPr>
          <p:nvPr/>
        </p:nvSpPr>
        <p:spPr>
          <a:xfrm>
            <a:off x="6106886" y="444698"/>
            <a:ext cx="5342993"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solidFill>
                  <a:schemeClr val="bg1"/>
                </a:solidFill>
              </a:rPr>
              <a:t>Average Capital Sought From Funding Source</a:t>
            </a:r>
          </a:p>
        </p:txBody>
      </p:sp>
      <p:sp>
        <p:nvSpPr>
          <p:cNvPr id="6" name="Title 1">
            <a:extLst>
              <a:ext uri="{FF2B5EF4-FFF2-40B4-BE49-F238E27FC236}">
                <a16:creationId xmlns:a16="http://schemas.microsoft.com/office/drawing/2014/main" id="{C32B629C-1391-DC71-1535-3F4BF85D0E87}"/>
              </a:ext>
            </a:extLst>
          </p:cNvPr>
          <p:cNvSpPr txBox="1">
            <a:spLocks/>
          </p:cNvSpPr>
          <p:nvPr/>
        </p:nvSpPr>
        <p:spPr>
          <a:xfrm>
            <a:off x="8196943" y="3225516"/>
            <a:ext cx="1740493" cy="43574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pPr algn="ctr"/>
            <a:r>
              <a:rPr lang="en-US" sz="2800" dirty="0">
                <a:solidFill>
                  <a:schemeClr val="bg1"/>
                </a:solidFill>
              </a:rPr>
              <a:t>Average</a:t>
            </a:r>
          </a:p>
          <a:p>
            <a:pPr algn="ctr"/>
            <a:r>
              <a:rPr lang="en-US" sz="2800" dirty="0">
                <a:solidFill>
                  <a:schemeClr val="bg1"/>
                </a:solidFill>
              </a:rPr>
              <a:t>$314,625</a:t>
            </a:r>
          </a:p>
          <a:p>
            <a:pPr algn="ctr"/>
            <a:endParaRPr lang="en-US" sz="2800" dirty="0">
              <a:solidFill>
                <a:schemeClr val="bg1"/>
              </a:solidFill>
            </a:endParaRPr>
          </a:p>
        </p:txBody>
      </p:sp>
    </p:spTree>
    <p:extLst>
      <p:ext uri="{BB962C8B-B14F-4D97-AF65-F5344CB8AC3E}">
        <p14:creationId xmlns:p14="http://schemas.microsoft.com/office/powerpoint/2010/main" val="3132931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DB87D7-0810-F7F3-1BA0-58C22E3EBBD1}"/>
              </a:ext>
            </a:extLst>
          </p:cNvPr>
          <p:cNvSpPr>
            <a:spLocks noGrp="1"/>
          </p:cNvSpPr>
          <p:nvPr>
            <p:ph type="title"/>
          </p:nvPr>
        </p:nvSpPr>
        <p:spPr/>
        <p:txBody>
          <a:bodyPr/>
          <a:lstStyle/>
          <a:p>
            <a:r>
              <a:rPr lang="en-US" dirty="0"/>
              <a:t>Entrepreneurial Support Organizations &amp; Small Businesses</a:t>
            </a:r>
          </a:p>
        </p:txBody>
      </p:sp>
      <p:sp>
        <p:nvSpPr>
          <p:cNvPr id="2" name="Slide Number Placeholder 1">
            <a:extLst>
              <a:ext uri="{FF2B5EF4-FFF2-40B4-BE49-F238E27FC236}">
                <a16:creationId xmlns:a16="http://schemas.microsoft.com/office/drawing/2014/main" id="{5E239795-AF77-5847-0672-F7AD482F295D}"/>
              </a:ext>
            </a:extLst>
          </p:cNvPr>
          <p:cNvSpPr>
            <a:spLocks noGrp="1"/>
          </p:cNvSpPr>
          <p:nvPr>
            <p:ph type="sldNum" sz="quarter" idx="4294967295"/>
          </p:nvPr>
        </p:nvSpPr>
        <p:spPr>
          <a:xfrm>
            <a:off x="223178" y="6372187"/>
            <a:ext cx="2743200" cy="365125"/>
          </a:xfrm>
        </p:spPr>
        <p:txBody>
          <a:bodyPr/>
          <a:lstStyle/>
          <a:p>
            <a:fld id="{1844E890-6B69-FA49-AAD0-FCD7B46B8E83}" type="slidenum">
              <a:rPr lang="en-US" smtClean="0"/>
              <a:pPr/>
              <a:t>28</a:t>
            </a:fld>
            <a:endParaRPr lang="en-US"/>
          </a:p>
        </p:txBody>
      </p:sp>
    </p:spTree>
    <p:extLst>
      <p:ext uri="{BB962C8B-B14F-4D97-AF65-F5344CB8AC3E}">
        <p14:creationId xmlns:p14="http://schemas.microsoft.com/office/powerpoint/2010/main" val="2656457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DF841-1DCC-F9C6-6E8C-EFC57FCA0EE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251AA2-6C3F-D7C3-8D01-C51FF704A249}"/>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29</a:t>
            </a:fld>
            <a:endParaRPr lang="en-US"/>
          </a:p>
        </p:txBody>
      </p:sp>
      <p:sp>
        <p:nvSpPr>
          <p:cNvPr id="5" name="Double Bracket 4">
            <a:extLst>
              <a:ext uri="{FF2B5EF4-FFF2-40B4-BE49-F238E27FC236}">
                <a16:creationId xmlns:a16="http://schemas.microsoft.com/office/drawing/2014/main" id="{EB43FC23-C45C-DAAD-3D24-8434E6D0F167}"/>
              </a:ext>
            </a:extLst>
          </p:cNvPr>
          <p:cNvSpPr/>
          <p:nvPr/>
        </p:nvSpPr>
        <p:spPr>
          <a:xfrm>
            <a:off x="809599" y="2503510"/>
            <a:ext cx="3743106" cy="2179474"/>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7ABCCAD6-2CD3-C74D-9D25-3A2D9B6B81FE}"/>
              </a:ext>
            </a:extLst>
          </p:cNvPr>
          <p:cNvSpPr txBox="1"/>
          <p:nvPr/>
        </p:nvSpPr>
        <p:spPr>
          <a:xfrm>
            <a:off x="809600" y="2364970"/>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87%</a:t>
            </a:r>
          </a:p>
        </p:txBody>
      </p:sp>
      <p:sp>
        <p:nvSpPr>
          <p:cNvPr id="7" name="TextBox 6">
            <a:extLst>
              <a:ext uri="{FF2B5EF4-FFF2-40B4-BE49-F238E27FC236}">
                <a16:creationId xmlns:a16="http://schemas.microsoft.com/office/drawing/2014/main" id="{B961F05A-2A82-8D80-250B-E617FF0BD16F}"/>
              </a:ext>
            </a:extLst>
          </p:cNvPr>
          <p:cNvSpPr txBox="1"/>
          <p:nvPr/>
        </p:nvSpPr>
        <p:spPr>
          <a:xfrm>
            <a:off x="914401" y="3549868"/>
            <a:ext cx="3559628"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Would agree that the small business ecosystem in Mecklenburg County is healthy and productive</a:t>
            </a:r>
          </a:p>
        </p:txBody>
      </p:sp>
      <p:sp>
        <p:nvSpPr>
          <p:cNvPr id="10" name="Title 1">
            <a:extLst>
              <a:ext uri="{FF2B5EF4-FFF2-40B4-BE49-F238E27FC236}">
                <a16:creationId xmlns:a16="http://schemas.microsoft.com/office/drawing/2014/main" id="{78E05521-6F75-14D0-9320-FCC5879E38BF}"/>
              </a:ext>
            </a:extLst>
          </p:cNvPr>
          <p:cNvSpPr txBox="1">
            <a:spLocks/>
          </p:cNvSpPr>
          <p:nvPr/>
        </p:nvSpPr>
        <p:spPr>
          <a:xfrm>
            <a:off x="203199" y="440459"/>
            <a:ext cx="5572166"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Statement Agreement</a:t>
            </a:r>
          </a:p>
          <a:p>
            <a:r>
              <a:rPr lang="en-US" sz="2000" i="1" dirty="0"/>
              <a:t>“The small business ecosystem in Mecklenburg County is healthy and productive.”</a:t>
            </a:r>
          </a:p>
        </p:txBody>
      </p:sp>
      <p:sp>
        <p:nvSpPr>
          <p:cNvPr id="4" name="Title 1">
            <a:extLst>
              <a:ext uri="{FF2B5EF4-FFF2-40B4-BE49-F238E27FC236}">
                <a16:creationId xmlns:a16="http://schemas.microsoft.com/office/drawing/2014/main" id="{68BE27B9-ED5F-D601-E9A5-DC22FEEAB8CD}"/>
              </a:ext>
            </a:extLst>
          </p:cNvPr>
          <p:cNvSpPr txBox="1">
            <a:spLocks/>
          </p:cNvSpPr>
          <p:nvPr/>
        </p:nvSpPr>
        <p:spPr>
          <a:xfrm>
            <a:off x="-10886" y="5805544"/>
            <a:ext cx="5315857"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pPr lvl="0"/>
            <a:r>
              <a:rPr lang="en-US" sz="1000" i="1" dirty="0"/>
              <a:t>“To what extent would you agree with the following statement.</a:t>
            </a:r>
          </a:p>
          <a:p>
            <a:pPr lvl="0"/>
            <a:r>
              <a:rPr lang="en-US" sz="1000" i="1" dirty="0"/>
              <a:t>“The small business ecosystem in Mecklenburg County is healthy and productive.” </a:t>
            </a:r>
          </a:p>
          <a:p>
            <a:pPr lvl="0"/>
            <a:endParaRPr lang="en-US" sz="10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000" i="1" dirty="0"/>
          </a:p>
        </p:txBody>
      </p:sp>
      <p:graphicFrame>
        <p:nvGraphicFramePr>
          <p:cNvPr id="3" name="Content Placeholder 1">
            <a:extLst>
              <a:ext uri="{FF2B5EF4-FFF2-40B4-BE49-F238E27FC236}">
                <a16:creationId xmlns:a16="http://schemas.microsoft.com/office/drawing/2014/main" id="{441CD7F3-7604-6224-4F86-A580B517A3EB}"/>
              </a:ext>
            </a:extLst>
          </p:cNvPr>
          <p:cNvGraphicFramePr>
            <a:graphicFrameLocks/>
          </p:cNvGraphicFramePr>
          <p:nvPr>
            <p:extLst>
              <p:ext uri="{D42A27DB-BD31-4B8C-83A1-F6EECF244321}">
                <p14:modId xmlns:p14="http://schemas.microsoft.com/office/powerpoint/2010/main" val="2485717020"/>
              </p:ext>
            </p:extLst>
          </p:nvPr>
        </p:nvGraphicFramePr>
        <p:xfrm>
          <a:off x="6187044" y="639746"/>
          <a:ext cx="5758213" cy="51805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82409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A07B-BC6E-03C3-3007-856DF367C9A7}"/>
              </a:ext>
            </a:extLst>
          </p:cNvPr>
          <p:cNvSpPr>
            <a:spLocks noGrp="1"/>
          </p:cNvSpPr>
          <p:nvPr>
            <p:ph type="title"/>
          </p:nvPr>
        </p:nvSpPr>
        <p:spPr>
          <a:xfrm>
            <a:off x="200332" y="429568"/>
            <a:ext cx="4060937" cy="425838"/>
          </a:xfrm>
        </p:spPr>
        <p:txBody>
          <a:bodyPr/>
          <a:lstStyle/>
          <a:p>
            <a:r>
              <a:rPr lang="en-US" dirty="0"/>
              <a:t>Research Purpose &amp; Method</a:t>
            </a:r>
          </a:p>
        </p:txBody>
      </p:sp>
      <p:sp>
        <p:nvSpPr>
          <p:cNvPr id="3" name="Slide Number Placeholder 2">
            <a:extLst>
              <a:ext uri="{FF2B5EF4-FFF2-40B4-BE49-F238E27FC236}">
                <a16:creationId xmlns:a16="http://schemas.microsoft.com/office/drawing/2014/main" id="{98D5B33C-0CA8-A88A-BB4C-8C74B646E937}"/>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3</a:t>
            </a:fld>
            <a:endParaRPr lang="en-US"/>
          </a:p>
        </p:txBody>
      </p:sp>
      <p:sp>
        <p:nvSpPr>
          <p:cNvPr id="4" name="Rectangle 3">
            <a:extLst>
              <a:ext uri="{FF2B5EF4-FFF2-40B4-BE49-F238E27FC236}">
                <a16:creationId xmlns:a16="http://schemas.microsoft.com/office/drawing/2014/main" id="{00F13438-058B-1B8A-8E2E-BFF91B135FC0}"/>
              </a:ext>
            </a:extLst>
          </p:cNvPr>
          <p:cNvSpPr/>
          <p:nvPr/>
        </p:nvSpPr>
        <p:spPr>
          <a:xfrm>
            <a:off x="619481" y="1174729"/>
            <a:ext cx="11172716" cy="2223686"/>
          </a:xfrm>
          <a:prstGeom prst="rect">
            <a:avLst/>
          </a:prstGeom>
        </p:spPr>
        <p:txBody>
          <a:bodyPr wrap="square" lIns="182880" tIns="45720" rIns="91440" bIns="45720" anchor="t">
            <a:spAutoFit/>
          </a:bodyPr>
          <a:lstStyle/>
          <a:p>
            <a:r>
              <a:rPr lang="en-US" sz="1400" b="1" dirty="0">
                <a:solidFill>
                  <a:schemeClr val="accent3">
                    <a:lumMod val="50000"/>
                  </a:schemeClr>
                </a:solidFill>
                <a:latin typeface="Aptos"/>
                <a:cs typeface="Poppins Light"/>
              </a:rPr>
              <a:t>The objective of the CLT Alliance Foundation research project was to better understand the small business landscape, among businesses with over $20,000 and under $10,000,000 in revenue, within Mecklenburg County and select surrounding counties. Additionally, the research sought to uncover how entrepreneurial support organizations can better assist the local small business community. Some areas of insights include:</a:t>
            </a:r>
            <a:endParaRPr lang="en-US" sz="1400" b="1" dirty="0">
              <a:solidFill>
                <a:schemeClr val="accent3">
                  <a:lumMod val="50000"/>
                </a:schemeClr>
              </a:solidFill>
              <a:latin typeface="Aptos" panose="020B0004020202020204" pitchFamily="34" charset="0"/>
              <a:cs typeface="Poppins Light"/>
            </a:endParaRPr>
          </a:p>
          <a:p>
            <a:pPr marL="342900" indent="-342900">
              <a:spcBef>
                <a:spcPts val="300"/>
              </a:spcBef>
              <a:buAutoNum type="arabicPeriod"/>
            </a:pPr>
            <a:r>
              <a:rPr lang="en-US" sz="1400" dirty="0">
                <a:solidFill>
                  <a:schemeClr val="accent3">
                    <a:lumMod val="50000"/>
                  </a:schemeClr>
                </a:solidFill>
                <a:latin typeface="Aptos" panose="020B0004020202020204" pitchFamily="34" charset="0"/>
                <a:cs typeface="Poppins Light" pitchFamily="2" charset="77"/>
              </a:rPr>
              <a:t>Capturing firmographic data on small business in terms of their company size and revenue changes over the last 3 years.</a:t>
            </a:r>
          </a:p>
          <a:p>
            <a:pPr marL="342900" indent="-342900">
              <a:spcBef>
                <a:spcPts val="300"/>
              </a:spcBef>
              <a:buAutoNum type="arabicPeriod"/>
            </a:pPr>
            <a:r>
              <a:rPr lang="en-US" sz="1400" dirty="0">
                <a:solidFill>
                  <a:schemeClr val="accent3">
                    <a:lumMod val="50000"/>
                  </a:schemeClr>
                </a:solidFill>
                <a:latin typeface="Aptos" panose="020B0004020202020204" pitchFamily="34" charset="0"/>
                <a:cs typeface="Poppins Light" pitchFamily="2" charset="77"/>
              </a:rPr>
              <a:t>Company ownership type and structure.</a:t>
            </a:r>
          </a:p>
          <a:p>
            <a:pPr marL="342900" indent="-342900">
              <a:spcBef>
                <a:spcPts val="300"/>
              </a:spcBef>
              <a:buAutoNum type="arabicPeriod"/>
            </a:pPr>
            <a:r>
              <a:rPr lang="en-US" sz="1400" dirty="0">
                <a:solidFill>
                  <a:schemeClr val="accent3">
                    <a:lumMod val="50000"/>
                  </a:schemeClr>
                </a:solidFill>
                <a:latin typeface="Aptos" panose="020B0004020202020204" pitchFamily="34" charset="0"/>
                <a:cs typeface="Poppins Light" pitchFamily="2" charset="77"/>
              </a:rPr>
              <a:t>Sources utilized for funding and the average amount sought when seeking funding.</a:t>
            </a:r>
          </a:p>
          <a:p>
            <a:pPr marL="342900" indent="-342900">
              <a:spcBef>
                <a:spcPts val="300"/>
              </a:spcBef>
              <a:buAutoNum type="arabicPeriod"/>
            </a:pPr>
            <a:r>
              <a:rPr lang="en-US" sz="1400" dirty="0">
                <a:solidFill>
                  <a:schemeClr val="accent3">
                    <a:lumMod val="50000"/>
                  </a:schemeClr>
                </a:solidFill>
                <a:latin typeface="Aptos" panose="020B0004020202020204" pitchFamily="34" charset="0"/>
                <a:cs typeface="Poppins Light" pitchFamily="2" charset="77"/>
              </a:rPr>
              <a:t>Business challenges and steps taken to future proof their business. </a:t>
            </a:r>
          </a:p>
          <a:p>
            <a:pPr marL="342900" indent="-342900">
              <a:spcBef>
                <a:spcPts val="300"/>
              </a:spcBef>
              <a:buAutoNum type="arabicPeriod"/>
            </a:pPr>
            <a:r>
              <a:rPr lang="en-US" sz="1400" dirty="0">
                <a:solidFill>
                  <a:schemeClr val="accent3">
                    <a:lumMod val="50000"/>
                  </a:schemeClr>
                </a:solidFill>
                <a:latin typeface="Aptos" panose="020B0004020202020204" pitchFamily="34" charset="0"/>
                <a:cs typeface="Poppins Light" pitchFamily="2" charset="77"/>
              </a:rPr>
              <a:t>Support areas ESOs can provide that would be most beneficial to their business.</a:t>
            </a:r>
          </a:p>
        </p:txBody>
      </p:sp>
      <p:sp>
        <p:nvSpPr>
          <p:cNvPr id="5" name="Rectangle 4">
            <a:extLst>
              <a:ext uri="{FF2B5EF4-FFF2-40B4-BE49-F238E27FC236}">
                <a16:creationId xmlns:a16="http://schemas.microsoft.com/office/drawing/2014/main" id="{4145E56D-183F-DA36-0BFD-00116E27CBB2}"/>
              </a:ext>
            </a:extLst>
          </p:cNvPr>
          <p:cNvSpPr/>
          <p:nvPr/>
        </p:nvSpPr>
        <p:spPr>
          <a:xfrm>
            <a:off x="619482" y="801193"/>
            <a:ext cx="10944324" cy="5018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400" b="1" dirty="0">
                <a:solidFill>
                  <a:schemeClr val="accent3">
                    <a:lumMod val="50000"/>
                  </a:schemeClr>
                </a:solidFill>
                <a:latin typeface="Aptos" panose="020B0004020202020204" pitchFamily="34" charset="0"/>
                <a:cs typeface="Poppins" pitchFamily="2" charset="77"/>
              </a:rPr>
              <a:t>PURPOSE</a:t>
            </a:r>
          </a:p>
        </p:txBody>
      </p:sp>
      <p:sp>
        <p:nvSpPr>
          <p:cNvPr id="6" name="Rectangle 5">
            <a:extLst>
              <a:ext uri="{FF2B5EF4-FFF2-40B4-BE49-F238E27FC236}">
                <a16:creationId xmlns:a16="http://schemas.microsoft.com/office/drawing/2014/main" id="{A4FA22BC-B230-22FF-A54B-B54297DBC00B}"/>
              </a:ext>
            </a:extLst>
          </p:cNvPr>
          <p:cNvSpPr/>
          <p:nvPr/>
        </p:nvSpPr>
        <p:spPr>
          <a:xfrm>
            <a:off x="619482" y="3763940"/>
            <a:ext cx="10944324" cy="738664"/>
          </a:xfrm>
          <a:prstGeom prst="rect">
            <a:avLst/>
          </a:prstGeom>
        </p:spPr>
        <p:txBody>
          <a:bodyPr wrap="square" lIns="182880" tIns="45720" rIns="91440" bIns="45720" anchor="t">
            <a:spAutoFit/>
          </a:bodyPr>
          <a:lstStyle/>
          <a:p>
            <a:r>
              <a:rPr lang="en-US" sz="1400" b="1" dirty="0">
                <a:solidFill>
                  <a:schemeClr val="accent3">
                    <a:lumMod val="50000"/>
                  </a:schemeClr>
                </a:solidFill>
                <a:latin typeface="Aptos"/>
                <a:cs typeface="Poppins Light"/>
              </a:rPr>
              <a:t>An online quantitative survey was conducted. Respondents were recruited through an email campaign from the market president and publisher of the Charlotte Business Journal. Additional recruitment took place on the Charlotte Business Journal website and third-party recruitment channels. The responses were fielded from October 10</a:t>
            </a:r>
            <a:r>
              <a:rPr lang="en-US" sz="1400" b="1" baseline="30000" dirty="0">
                <a:solidFill>
                  <a:schemeClr val="accent3">
                    <a:lumMod val="50000"/>
                  </a:schemeClr>
                </a:solidFill>
                <a:latin typeface="Aptos"/>
                <a:cs typeface="Poppins Light"/>
              </a:rPr>
              <a:t>th</a:t>
            </a:r>
            <a:r>
              <a:rPr lang="en-US" sz="1400" b="1" dirty="0">
                <a:solidFill>
                  <a:schemeClr val="accent3">
                    <a:lumMod val="50000"/>
                  </a:schemeClr>
                </a:solidFill>
                <a:latin typeface="Aptos"/>
                <a:cs typeface="Poppins Light"/>
              </a:rPr>
              <a:t> to December 13</a:t>
            </a:r>
            <a:r>
              <a:rPr lang="en-US" sz="1400" b="1" baseline="30000" dirty="0">
                <a:solidFill>
                  <a:schemeClr val="accent3">
                    <a:lumMod val="50000"/>
                  </a:schemeClr>
                </a:solidFill>
                <a:latin typeface="Aptos"/>
                <a:cs typeface="Poppins Light"/>
              </a:rPr>
              <a:t>th</a:t>
            </a:r>
            <a:r>
              <a:rPr lang="en-US" sz="1400" b="1" dirty="0">
                <a:solidFill>
                  <a:schemeClr val="accent3">
                    <a:lumMod val="50000"/>
                  </a:schemeClr>
                </a:solidFill>
                <a:latin typeface="Aptos"/>
                <a:cs typeface="Poppins Light"/>
              </a:rPr>
              <a:t>, 2024.</a:t>
            </a:r>
            <a:endParaRPr lang="en-US" sz="1400" dirty="0">
              <a:solidFill>
                <a:schemeClr val="accent3">
                  <a:lumMod val="50000"/>
                </a:schemeClr>
              </a:solidFill>
              <a:latin typeface="Aptos"/>
              <a:cs typeface="Poppins Light"/>
            </a:endParaRPr>
          </a:p>
        </p:txBody>
      </p:sp>
      <p:sp>
        <p:nvSpPr>
          <p:cNvPr id="7" name="Rectangle 6">
            <a:extLst>
              <a:ext uri="{FF2B5EF4-FFF2-40B4-BE49-F238E27FC236}">
                <a16:creationId xmlns:a16="http://schemas.microsoft.com/office/drawing/2014/main" id="{1033C1FB-44ED-A2E8-AA2F-8C5AEF5731DB}"/>
              </a:ext>
            </a:extLst>
          </p:cNvPr>
          <p:cNvSpPr/>
          <p:nvPr/>
        </p:nvSpPr>
        <p:spPr>
          <a:xfrm>
            <a:off x="619482" y="3350402"/>
            <a:ext cx="10944324" cy="5018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400" b="1" dirty="0">
                <a:solidFill>
                  <a:schemeClr val="accent3">
                    <a:lumMod val="50000"/>
                  </a:schemeClr>
                </a:solidFill>
                <a:latin typeface="Aptos" panose="020B0004020202020204" pitchFamily="34" charset="0"/>
                <a:cs typeface="Poppins" pitchFamily="2" charset="77"/>
              </a:rPr>
              <a:t>METHODOLOGY</a:t>
            </a:r>
          </a:p>
        </p:txBody>
      </p:sp>
      <p:sp>
        <p:nvSpPr>
          <p:cNvPr id="8" name="Rectangle 7">
            <a:extLst>
              <a:ext uri="{FF2B5EF4-FFF2-40B4-BE49-F238E27FC236}">
                <a16:creationId xmlns:a16="http://schemas.microsoft.com/office/drawing/2014/main" id="{9EC52184-5C48-CF83-5C70-F8717B4FAF04}"/>
              </a:ext>
            </a:extLst>
          </p:cNvPr>
          <p:cNvSpPr/>
          <p:nvPr/>
        </p:nvSpPr>
        <p:spPr>
          <a:xfrm>
            <a:off x="619482" y="4879552"/>
            <a:ext cx="10944324" cy="954107"/>
          </a:xfrm>
          <a:prstGeom prst="rect">
            <a:avLst/>
          </a:prstGeom>
        </p:spPr>
        <p:txBody>
          <a:bodyPr wrap="square" lIns="182880" tIns="45720" rIns="91440" bIns="45720" anchor="t">
            <a:spAutoFit/>
          </a:bodyPr>
          <a:lstStyle/>
          <a:p>
            <a:r>
              <a:rPr lang="en-US" sz="1400" b="1" dirty="0">
                <a:solidFill>
                  <a:schemeClr val="accent3">
                    <a:lumMod val="50000"/>
                  </a:schemeClr>
                </a:solidFill>
                <a:latin typeface="Aptos"/>
                <a:cs typeface="Poppins Light"/>
              </a:rPr>
              <a:t>A total of 250 respondents matching the target audience profile participated in the research. Of those respondents, the majority of came from Mecklenburg County (n=195) with the remaining sample (n=55) deriving from the following counties Cabarrus, Gaston, Iredell, and York. More than seventy percent of respondents had a job title of President or higher. Furthermore, the sample represents an evenly distributed range of company sizes based on employee count. </a:t>
            </a:r>
            <a:endParaRPr lang="en-US" sz="1400" dirty="0">
              <a:solidFill>
                <a:schemeClr val="accent3">
                  <a:lumMod val="50000"/>
                </a:schemeClr>
              </a:solidFill>
              <a:latin typeface="Aptos"/>
              <a:cs typeface="Poppins Light"/>
            </a:endParaRPr>
          </a:p>
        </p:txBody>
      </p:sp>
      <p:sp>
        <p:nvSpPr>
          <p:cNvPr id="9" name="Rectangle 8">
            <a:extLst>
              <a:ext uri="{FF2B5EF4-FFF2-40B4-BE49-F238E27FC236}">
                <a16:creationId xmlns:a16="http://schemas.microsoft.com/office/drawing/2014/main" id="{92D6F81F-053A-FCAB-6EC5-EB5C143EB791}"/>
              </a:ext>
            </a:extLst>
          </p:cNvPr>
          <p:cNvSpPr/>
          <p:nvPr/>
        </p:nvSpPr>
        <p:spPr>
          <a:xfrm>
            <a:off x="619482" y="4448442"/>
            <a:ext cx="10944324" cy="5018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400" b="1" dirty="0">
                <a:solidFill>
                  <a:schemeClr val="accent3">
                    <a:lumMod val="50000"/>
                  </a:schemeClr>
                </a:solidFill>
                <a:latin typeface="Aptos" panose="020B0004020202020204" pitchFamily="34" charset="0"/>
                <a:cs typeface="Poppins" pitchFamily="2" charset="77"/>
              </a:rPr>
              <a:t>RESPONDENTS</a:t>
            </a:r>
          </a:p>
        </p:txBody>
      </p:sp>
      <p:cxnSp>
        <p:nvCxnSpPr>
          <p:cNvPr id="10" name="Straight Connector 9">
            <a:extLst>
              <a:ext uri="{FF2B5EF4-FFF2-40B4-BE49-F238E27FC236}">
                <a16:creationId xmlns:a16="http://schemas.microsoft.com/office/drawing/2014/main" id="{AC088AD7-4E05-7681-4BA2-85EEE202534F}"/>
              </a:ext>
            </a:extLst>
          </p:cNvPr>
          <p:cNvCxnSpPr/>
          <p:nvPr/>
        </p:nvCxnSpPr>
        <p:spPr>
          <a:xfrm>
            <a:off x="1678670" y="1052095"/>
            <a:ext cx="9885136" cy="0"/>
          </a:xfrm>
          <a:prstGeom prst="line">
            <a:avLst/>
          </a:prstGeom>
          <a:ln w="38100">
            <a:solidFill>
              <a:srgbClr val="274F66"/>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F2B643D-A95C-7B6D-818C-C927FADADE63}"/>
              </a:ext>
            </a:extLst>
          </p:cNvPr>
          <p:cNvCxnSpPr>
            <a:cxnSpLocks/>
          </p:cNvCxnSpPr>
          <p:nvPr/>
        </p:nvCxnSpPr>
        <p:spPr>
          <a:xfrm>
            <a:off x="2144484" y="3601304"/>
            <a:ext cx="9419322" cy="0"/>
          </a:xfrm>
          <a:prstGeom prst="line">
            <a:avLst/>
          </a:prstGeom>
          <a:ln w="38100">
            <a:solidFill>
              <a:srgbClr val="274F66"/>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217111B-9FA0-3DF8-23A2-F3E2C1AC9414}"/>
              </a:ext>
            </a:extLst>
          </p:cNvPr>
          <p:cNvCxnSpPr>
            <a:cxnSpLocks/>
          </p:cNvCxnSpPr>
          <p:nvPr/>
        </p:nvCxnSpPr>
        <p:spPr>
          <a:xfrm>
            <a:off x="2144484" y="4699344"/>
            <a:ext cx="9419322" cy="0"/>
          </a:xfrm>
          <a:prstGeom prst="line">
            <a:avLst/>
          </a:prstGeom>
          <a:ln w="38100">
            <a:solidFill>
              <a:srgbClr val="274F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721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0D609-55E5-2C40-7992-3FA3102D3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DA07B-8777-F183-92F0-8D696492185A}"/>
              </a:ext>
            </a:extLst>
          </p:cNvPr>
          <p:cNvSpPr>
            <a:spLocks noGrp="1"/>
          </p:cNvSpPr>
          <p:nvPr>
            <p:ph type="title"/>
          </p:nvPr>
        </p:nvSpPr>
        <p:spPr>
          <a:xfrm>
            <a:off x="210288" y="435384"/>
            <a:ext cx="6552660" cy="637408"/>
          </a:xfrm>
        </p:spPr>
        <p:txBody>
          <a:bodyPr/>
          <a:lstStyle/>
          <a:p>
            <a:r>
              <a:rPr lang="en-US" dirty="0"/>
              <a:t>Level Of Importance To Business</a:t>
            </a:r>
          </a:p>
        </p:txBody>
      </p:sp>
      <p:sp>
        <p:nvSpPr>
          <p:cNvPr id="3" name="Slide Number Placeholder 2">
            <a:extLst>
              <a:ext uri="{FF2B5EF4-FFF2-40B4-BE49-F238E27FC236}">
                <a16:creationId xmlns:a16="http://schemas.microsoft.com/office/drawing/2014/main" id="{CB5B164D-0E0C-9576-A98D-A328CB41925A}"/>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30</a:t>
            </a:fld>
            <a:endParaRPr lang="en-US"/>
          </a:p>
        </p:txBody>
      </p:sp>
      <p:graphicFrame>
        <p:nvGraphicFramePr>
          <p:cNvPr id="4" name="Content Placeholder 1">
            <a:extLst>
              <a:ext uri="{FF2B5EF4-FFF2-40B4-BE49-F238E27FC236}">
                <a16:creationId xmlns:a16="http://schemas.microsoft.com/office/drawing/2014/main" id="{24BC322A-9F09-5372-C484-E7D21D22FE5B}"/>
              </a:ext>
            </a:extLst>
          </p:cNvPr>
          <p:cNvGraphicFramePr>
            <a:graphicFrameLocks/>
          </p:cNvGraphicFramePr>
          <p:nvPr>
            <p:extLst>
              <p:ext uri="{D42A27DB-BD31-4B8C-83A1-F6EECF244321}">
                <p14:modId xmlns:p14="http://schemas.microsoft.com/office/powerpoint/2010/main" val="375061226"/>
              </p:ext>
            </p:extLst>
          </p:nvPr>
        </p:nvGraphicFramePr>
        <p:xfrm>
          <a:off x="3467105" y="906882"/>
          <a:ext cx="8520917" cy="5218802"/>
        </p:xfrm>
        <a:graphic>
          <a:graphicData uri="http://schemas.openxmlformats.org/drawingml/2006/chart">
            <c:chart xmlns:c="http://schemas.openxmlformats.org/drawingml/2006/chart" xmlns:r="http://schemas.openxmlformats.org/officeDocument/2006/relationships" r:id="rId2"/>
          </a:graphicData>
        </a:graphic>
      </p:graphicFrame>
      <p:sp>
        <p:nvSpPr>
          <p:cNvPr id="8" name="Double Bracket 7">
            <a:extLst>
              <a:ext uri="{FF2B5EF4-FFF2-40B4-BE49-F238E27FC236}">
                <a16:creationId xmlns:a16="http://schemas.microsoft.com/office/drawing/2014/main" id="{49AB4D3B-A6D3-A99A-523D-0E24A3426DF4}"/>
              </a:ext>
            </a:extLst>
          </p:cNvPr>
          <p:cNvSpPr/>
          <p:nvPr/>
        </p:nvSpPr>
        <p:spPr>
          <a:xfrm>
            <a:off x="341083" y="1737822"/>
            <a:ext cx="2940736" cy="1311957"/>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BC1E3C36-4723-0E6B-E6BC-9B297135D890}"/>
              </a:ext>
            </a:extLst>
          </p:cNvPr>
          <p:cNvSpPr txBox="1"/>
          <p:nvPr/>
        </p:nvSpPr>
        <p:spPr>
          <a:xfrm>
            <a:off x="848963" y="1545104"/>
            <a:ext cx="1924975" cy="1015663"/>
          </a:xfrm>
          <a:prstGeom prst="rect">
            <a:avLst/>
          </a:prstGeom>
          <a:noFill/>
        </p:spPr>
        <p:txBody>
          <a:bodyPr wrap="square" rtlCol="0">
            <a:spAutoFit/>
          </a:bodyPr>
          <a:lstStyle/>
          <a:p>
            <a:pPr algn="ctr"/>
            <a:r>
              <a:rPr lang="en-US" sz="6000" b="1" dirty="0">
                <a:solidFill>
                  <a:srgbClr val="296581"/>
                </a:solidFill>
                <a:latin typeface="Aptos" panose="020B0004020202020204" pitchFamily="34" charset="0"/>
                <a:cs typeface="Poppins" pitchFamily="2" charset="77"/>
              </a:rPr>
              <a:t>87%</a:t>
            </a:r>
          </a:p>
        </p:txBody>
      </p:sp>
      <p:sp>
        <p:nvSpPr>
          <p:cNvPr id="10" name="TextBox 9">
            <a:extLst>
              <a:ext uri="{FF2B5EF4-FFF2-40B4-BE49-F238E27FC236}">
                <a16:creationId xmlns:a16="http://schemas.microsoft.com/office/drawing/2014/main" id="{3BF1701E-18C6-62D8-AC44-B1086B461FE1}"/>
              </a:ext>
            </a:extLst>
          </p:cNvPr>
          <p:cNvSpPr txBox="1"/>
          <p:nvPr/>
        </p:nvSpPr>
        <p:spPr>
          <a:xfrm>
            <a:off x="326569" y="2320630"/>
            <a:ext cx="2997202" cy="738664"/>
          </a:xfrm>
          <a:prstGeom prst="rect">
            <a:avLst/>
          </a:prstGeom>
          <a:noFill/>
        </p:spPr>
        <p:txBody>
          <a:bodyPr wrap="square" rtlCol="0">
            <a:spAutoFit/>
          </a:bodyPr>
          <a:lstStyle/>
          <a:p>
            <a:pPr algn="ctr"/>
            <a:r>
              <a:rPr lang="en-US" sz="1400" dirty="0">
                <a:solidFill>
                  <a:schemeClr val="tx1">
                    <a:lumMod val="50000"/>
                    <a:lumOff val="50000"/>
                  </a:schemeClr>
                </a:solidFill>
                <a:latin typeface="Aptos" panose="020B0004020202020204" pitchFamily="34" charset="0"/>
                <a:cs typeface="Poppins Light" pitchFamily="2" charset="77"/>
              </a:rPr>
              <a:t>State it is important to be connection with other small business leaders in the community</a:t>
            </a:r>
          </a:p>
        </p:txBody>
      </p:sp>
      <p:sp>
        <p:nvSpPr>
          <p:cNvPr id="11" name="Double Bracket 10">
            <a:extLst>
              <a:ext uri="{FF2B5EF4-FFF2-40B4-BE49-F238E27FC236}">
                <a16:creationId xmlns:a16="http://schemas.microsoft.com/office/drawing/2014/main" id="{0047DCCD-525C-37DA-4526-1CC167B56670}"/>
              </a:ext>
            </a:extLst>
          </p:cNvPr>
          <p:cNvSpPr/>
          <p:nvPr/>
        </p:nvSpPr>
        <p:spPr>
          <a:xfrm>
            <a:off x="315852" y="3740914"/>
            <a:ext cx="2940736" cy="1311957"/>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97733F09-4A37-7653-910B-CD5C29D3EC76}"/>
              </a:ext>
            </a:extLst>
          </p:cNvPr>
          <p:cNvSpPr txBox="1"/>
          <p:nvPr/>
        </p:nvSpPr>
        <p:spPr>
          <a:xfrm>
            <a:off x="315851" y="4314207"/>
            <a:ext cx="2993405" cy="738664"/>
          </a:xfrm>
          <a:prstGeom prst="rect">
            <a:avLst/>
          </a:prstGeom>
          <a:noFill/>
        </p:spPr>
        <p:txBody>
          <a:bodyPr wrap="square" rtlCol="0">
            <a:spAutoFit/>
          </a:bodyPr>
          <a:lstStyle/>
          <a:p>
            <a:pPr algn="ctr"/>
            <a:r>
              <a:rPr lang="en-US" sz="1400" dirty="0">
                <a:solidFill>
                  <a:schemeClr val="tx1">
                    <a:lumMod val="50000"/>
                    <a:lumOff val="50000"/>
                  </a:schemeClr>
                </a:solidFill>
                <a:latin typeface="Aptos" panose="020B0004020202020204" pitchFamily="34" charset="0"/>
                <a:cs typeface="Poppins Light" pitchFamily="2" charset="77"/>
              </a:rPr>
              <a:t>State it is important to be involved in local business associations or network</a:t>
            </a:r>
          </a:p>
        </p:txBody>
      </p:sp>
      <p:sp>
        <p:nvSpPr>
          <p:cNvPr id="13" name="TextBox 12">
            <a:extLst>
              <a:ext uri="{FF2B5EF4-FFF2-40B4-BE49-F238E27FC236}">
                <a16:creationId xmlns:a16="http://schemas.microsoft.com/office/drawing/2014/main" id="{86264636-384D-8C06-FA09-ECDFBFB61151}"/>
              </a:ext>
            </a:extLst>
          </p:cNvPr>
          <p:cNvSpPr txBox="1"/>
          <p:nvPr/>
        </p:nvSpPr>
        <p:spPr>
          <a:xfrm>
            <a:off x="797992" y="3552052"/>
            <a:ext cx="1924975" cy="1015663"/>
          </a:xfrm>
          <a:prstGeom prst="rect">
            <a:avLst/>
          </a:prstGeom>
          <a:noFill/>
        </p:spPr>
        <p:txBody>
          <a:bodyPr wrap="square" rtlCol="0">
            <a:spAutoFit/>
          </a:bodyPr>
          <a:lstStyle/>
          <a:p>
            <a:pPr algn="ctr"/>
            <a:r>
              <a:rPr lang="en-US" sz="6000" b="1" dirty="0">
                <a:solidFill>
                  <a:srgbClr val="296581"/>
                </a:solidFill>
                <a:latin typeface="Aptos" panose="020B0004020202020204" pitchFamily="34" charset="0"/>
                <a:cs typeface="Poppins" pitchFamily="2" charset="77"/>
              </a:rPr>
              <a:t>87%</a:t>
            </a:r>
          </a:p>
        </p:txBody>
      </p:sp>
      <p:sp>
        <p:nvSpPr>
          <p:cNvPr id="14" name="Title 1">
            <a:extLst>
              <a:ext uri="{FF2B5EF4-FFF2-40B4-BE49-F238E27FC236}">
                <a16:creationId xmlns:a16="http://schemas.microsoft.com/office/drawing/2014/main" id="{716CE432-2A8F-C49B-AFF9-0AA08D67E4FD}"/>
              </a:ext>
            </a:extLst>
          </p:cNvPr>
          <p:cNvSpPr txBox="1">
            <a:spLocks/>
          </p:cNvSpPr>
          <p:nvPr/>
        </p:nvSpPr>
        <p:spPr>
          <a:xfrm>
            <a:off x="0" y="5891444"/>
            <a:ext cx="5450774"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“Please indicate the level of importance of each of the following as it pertains to your business."</a:t>
            </a:r>
          </a:p>
        </p:txBody>
      </p:sp>
    </p:spTree>
    <p:extLst>
      <p:ext uri="{BB962C8B-B14F-4D97-AF65-F5344CB8AC3E}">
        <p14:creationId xmlns:p14="http://schemas.microsoft.com/office/powerpoint/2010/main" val="891789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DEC2B-A1C7-A560-4503-930907C17FB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B4BD41E-B574-CC68-A099-83B543C70ED6}"/>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31</a:t>
            </a:fld>
            <a:endParaRPr lang="en-US"/>
          </a:p>
        </p:txBody>
      </p:sp>
      <p:sp>
        <p:nvSpPr>
          <p:cNvPr id="10" name="Title 1">
            <a:extLst>
              <a:ext uri="{FF2B5EF4-FFF2-40B4-BE49-F238E27FC236}">
                <a16:creationId xmlns:a16="http://schemas.microsoft.com/office/drawing/2014/main" id="{224A9022-2166-D473-33F2-AD184B35B514}"/>
              </a:ext>
            </a:extLst>
          </p:cNvPr>
          <p:cNvSpPr txBox="1">
            <a:spLocks/>
          </p:cNvSpPr>
          <p:nvPr/>
        </p:nvSpPr>
        <p:spPr>
          <a:xfrm>
            <a:off x="210288" y="432645"/>
            <a:ext cx="5502732"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Beneficial Areas Of Support Provided By Entrepreneurial Support Organization</a:t>
            </a:r>
          </a:p>
        </p:txBody>
      </p:sp>
      <p:sp>
        <p:nvSpPr>
          <p:cNvPr id="4" name="Title 1">
            <a:extLst>
              <a:ext uri="{FF2B5EF4-FFF2-40B4-BE49-F238E27FC236}">
                <a16:creationId xmlns:a16="http://schemas.microsoft.com/office/drawing/2014/main" id="{4FE00FE8-E9BF-0E80-937C-F7AA7D8C6504}"/>
              </a:ext>
            </a:extLst>
          </p:cNvPr>
          <p:cNvSpPr txBox="1">
            <a:spLocks/>
          </p:cNvSpPr>
          <p:nvPr/>
        </p:nvSpPr>
        <p:spPr>
          <a:xfrm>
            <a:off x="0" y="5823659"/>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“Of the following support areas that entrepreneurial support organizations provide which ones would be most beneficial for your business? Please select all that apply.”</a:t>
            </a:r>
            <a:endParaRPr lang="en-US" sz="10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000" i="1" dirty="0"/>
          </a:p>
        </p:txBody>
      </p:sp>
      <p:graphicFrame>
        <p:nvGraphicFramePr>
          <p:cNvPr id="9" name="Content Placeholder 1">
            <a:extLst>
              <a:ext uri="{FF2B5EF4-FFF2-40B4-BE49-F238E27FC236}">
                <a16:creationId xmlns:a16="http://schemas.microsoft.com/office/drawing/2014/main" id="{DCBCEDF1-658A-0710-E1D5-CC34DB13AF40}"/>
              </a:ext>
            </a:extLst>
          </p:cNvPr>
          <p:cNvGraphicFramePr>
            <a:graphicFrameLocks/>
          </p:cNvGraphicFramePr>
          <p:nvPr>
            <p:extLst>
              <p:ext uri="{D42A27DB-BD31-4B8C-83A1-F6EECF244321}">
                <p14:modId xmlns:p14="http://schemas.microsoft.com/office/powerpoint/2010/main" val="1495118250"/>
              </p:ext>
            </p:extLst>
          </p:nvPr>
        </p:nvGraphicFramePr>
        <p:xfrm>
          <a:off x="6187044" y="465303"/>
          <a:ext cx="6713520" cy="5629164"/>
        </p:xfrm>
        <a:graphic>
          <a:graphicData uri="http://schemas.openxmlformats.org/drawingml/2006/chart">
            <c:chart xmlns:c="http://schemas.openxmlformats.org/drawingml/2006/chart" xmlns:r="http://schemas.openxmlformats.org/officeDocument/2006/relationships" r:id="rId2"/>
          </a:graphicData>
        </a:graphic>
      </p:graphicFrame>
      <p:sp>
        <p:nvSpPr>
          <p:cNvPr id="3" name="Double Bracket 2">
            <a:extLst>
              <a:ext uri="{FF2B5EF4-FFF2-40B4-BE49-F238E27FC236}">
                <a16:creationId xmlns:a16="http://schemas.microsoft.com/office/drawing/2014/main" id="{982E9C03-7D0D-CEFF-2C96-9FFFD9AF1D26}"/>
              </a:ext>
            </a:extLst>
          </p:cNvPr>
          <p:cNvSpPr/>
          <p:nvPr/>
        </p:nvSpPr>
        <p:spPr>
          <a:xfrm>
            <a:off x="809599" y="2503510"/>
            <a:ext cx="3743106" cy="2179474"/>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FB012F92-A568-EC72-86DA-B619456668AE}"/>
              </a:ext>
            </a:extLst>
          </p:cNvPr>
          <p:cNvSpPr txBox="1"/>
          <p:nvPr/>
        </p:nvSpPr>
        <p:spPr>
          <a:xfrm>
            <a:off x="809600" y="2364970"/>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40%</a:t>
            </a:r>
          </a:p>
        </p:txBody>
      </p:sp>
      <p:sp>
        <p:nvSpPr>
          <p:cNvPr id="11" name="TextBox 10">
            <a:extLst>
              <a:ext uri="{FF2B5EF4-FFF2-40B4-BE49-F238E27FC236}">
                <a16:creationId xmlns:a16="http://schemas.microsoft.com/office/drawing/2014/main" id="{EC8B8BC2-5DF9-DDBB-D303-3E06685A9B53}"/>
              </a:ext>
            </a:extLst>
          </p:cNvPr>
          <p:cNvSpPr txBox="1"/>
          <p:nvPr/>
        </p:nvSpPr>
        <p:spPr>
          <a:xfrm>
            <a:off x="827314" y="3429000"/>
            <a:ext cx="3725391" cy="1077218"/>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Cite marketing and brand awareness support as an area that their business would most benefit from help from an entrepreneurial support organization </a:t>
            </a:r>
          </a:p>
        </p:txBody>
      </p:sp>
    </p:spTree>
    <p:extLst>
      <p:ext uri="{BB962C8B-B14F-4D97-AF65-F5344CB8AC3E}">
        <p14:creationId xmlns:p14="http://schemas.microsoft.com/office/powerpoint/2010/main" val="2776598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72CB1-4271-CA4F-58F1-731706980D6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0A6FD0-EB10-3FAF-22F1-20BE889CE6EA}"/>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32</a:t>
            </a:fld>
            <a:endParaRPr lang="en-US"/>
          </a:p>
        </p:txBody>
      </p:sp>
      <p:sp>
        <p:nvSpPr>
          <p:cNvPr id="10" name="Title 1">
            <a:extLst>
              <a:ext uri="{FF2B5EF4-FFF2-40B4-BE49-F238E27FC236}">
                <a16:creationId xmlns:a16="http://schemas.microsoft.com/office/drawing/2014/main" id="{2BB115AB-0D1A-A116-820F-38594083BB13}"/>
              </a:ext>
            </a:extLst>
          </p:cNvPr>
          <p:cNvSpPr txBox="1">
            <a:spLocks/>
          </p:cNvSpPr>
          <p:nvPr/>
        </p:nvSpPr>
        <p:spPr>
          <a:xfrm>
            <a:off x="210288" y="432645"/>
            <a:ext cx="5885712"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Reasons To Consider Partnering With An Entrepreneurial Support Organization</a:t>
            </a:r>
          </a:p>
        </p:txBody>
      </p:sp>
      <p:sp>
        <p:nvSpPr>
          <p:cNvPr id="4" name="Title 1">
            <a:extLst>
              <a:ext uri="{FF2B5EF4-FFF2-40B4-BE49-F238E27FC236}">
                <a16:creationId xmlns:a16="http://schemas.microsoft.com/office/drawing/2014/main" id="{F23A9442-FC25-7CE9-7BF2-0B4624F26AB5}"/>
              </a:ext>
            </a:extLst>
          </p:cNvPr>
          <p:cNvSpPr txBox="1">
            <a:spLocks/>
          </p:cNvSpPr>
          <p:nvPr/>
        </p:nvSpPr>
        <p:spPr>
          <a:xfrm>
            <a:off x="0" y="5807893"/>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would make you more likely to consider partnering with an entrepreneurial support organization as a trusted advisor for your business? “</a:t>
            </a:r>
            <a:endParaRPr lang="en-US" sz="10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000" i="1" dirty="0"/>
          </a:p>
        </p:txBody>
      </p:sp>
      <p:graphicFrame>
        <p:nvGraphicFramePr>
          <p:cNvPr id="9" name="Content Placeholder 1">
            <a:extLst>
              <a:ext uri="{FF2B5EF4-FFF2-40B4-BE49-F238E27FC236}">
                <a16:creationId xmlns:a16="http://schemas.microsoft.com/office/drawing/2014/main" id="{85B3BFF8-A90D-E75E-FD6B-0824BA0D9427}"/>
              </a:ext>
            </a:extLst>
          </p:cNvPr>
          <p:cNvGraphicFramePr>
            <a:graphicFrameLocks/>
          </p:cNvGraphicFramePr>
          <p:nvPr>
            <p:extLst>
              <p:ext uri="{D42A27DB-BD31-4B8C-83A1-F6EECF244321}">
                <p14:modId xmlns:p14="http://schemas.microsoft.com/office/powerpoint/2010/main" val="1860214754"/>
              </p:ext>
            </p:extLst>
          </p:nvPr>
        </p:nvGraphicFramePr>
        <p:xfrm>
          <a:off x="6408218" y="465303"/>
          <a:ext cx="5783782" cy="5629164"/>
        </p:xfrm>
        <a:graphic>
          <a:graphicData uri="http://schemas.openxmlformats.org/drawingml/2006/chart">
            <c:chart xmlns:c="http://schemas.openxmlformats.org/drawingml/2006/chart" xmlns:r="http://schemas.openxmlformats.org/officeDocument/2006/relationships" r:id="rId2"/>
          </a:graphicData>
        </a:graphic>
      </p:graphicFrame>
      <p:sp>
        <p:nvSpPr>
          <p:cNvPr id="3" name="Double Bracket 2">
            <a:extLst>
              <a:ext uri="{FF2B5EF4-FFF2-40B4-BE49-F238E27FC236}">
                <a16:creationId xmlns:a16="http://schemas.microsoft.com/office/drawing/2014/main" id="{E3598670-2CF6-C42A-2DA1-B4D918E89B00}"/>
              </a:ext>
            </a:extLst>
          </p:cNvPr>
          <p:cNvSpPr/>
          <p:nvPr/>
        </p:nvSpPr>
        <p:spPr>
          <a:xfrm>
            <a:off x="809599" y="2503510"/>
            <a:ext cx="3743106" cy="2179474"/>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DFF0D959-5E6D-9E2F-5E1C-54C35F84209F}"/>
              </a:ext>
            </a:extLst>
          </p:cNvPr>
          <p:cNvSpPr txBox="1"/>
          <p:nvPr/>
        </p:nvSpPr>
        <p:spPr>
          <a:xfrm>
            <a:off x="809600" y="2364970"/>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44%</a:t>
            </a:r>
          </a:p>
        </p:txBody>
      </p:sp>
      <p:sp>
        <p:nvSpPr>
          <p:cNvPr id="11" name="TextBox 10">
            <a:extLst>
              <a:ext uri="{FF2B5EF4-FFF2-40B4-BE49-F238E27FC236}">
                <a16:creationId xmlns:a16="http://schemas.microsoft.com/office/drawing/2014/main" id="{7F7E554C-3382-289E-A623-C5A1838F3277}"/>
              </a:ext>
            </a:extLst>
          </p:cNvPr>
          <p:cNvSpPr txBox="1"/>
          <p:nvPr/>
        </p:nvSpPr>
        <p:spPr>
          <a:xfrm>
            <a:off x="912667" y="3429000"/>
            <a:ext cx="3559628" cy="1077218"/>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State long-standing reputation in the community as a top reason they would consider partnering with an entrepreneurial support organization</a:t>
            </a:r>
          </a:p>
        </p:txBody>
      </p:sp>
    </p:spTree>
    <p:extLst>
      <p:ext uri="{BB962C8B-B14F-4D97-AF65-F5344CB8AC3E}">
        <p14:creationId xmlns:p14="http://schemas.microsoft.com/office/powerpoint/2010/main" val="28809903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62C8F-EAC3-7D9B-CBCC-5AC1EB3CEA3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1572C01-8D95-4855-3345-DB77E1A5CFA4}"/>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33</a:t>
            </a:fld>
            <a:endParaRPr lang="en-US"/>
          </a:p>
        </p:txBody>
      </p:sp>
      <p:sp>
        <p:nvSpPr>
          <p:cNvPr id="5" name="Double Bracket 4">
            <a:extLst>
              <a:ext uri="{FF2B5EF4-FFF2-40B4-BE49-F238E27FC236}">
                <a16:creationId xmlns:a16="http://schemas.microsoft.com/office/drawing/2014/main" id="{093C9C21-FB89-41EF-5515-2228EED7E0B8}"/>
              </a:ext>
            </a:extLst>
          </p:cNvPr>
          <p:cNvSpPr/>
          <p:nvPr/>
        </p:nvSpPr>
        <p:spPr>
          <a:xfrm>
            <a:off x="809599" y="2503510"/>
            <a:ext cx="3743106" cy="2179474"/>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883140D0-0D13-21CD-7EFB-C61B5A7FCB12}"/>
              </a:ext>
            </a:extLst>
          </p:cNvPr>
          <p:cNvSpPr txBox="1"/>
          <p:nvPr/>
        </p:nvSpPr>
        <p:spPr>
          <a:xfrm>
            <a:off x="809600" y="2364970"/>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73%</a:t>
            </a:r>
          </a:p>
        </p:txBody>
      </p:sp>
      <p:sp>
        <p:nvSpPr>
          <p:cNvPr id="7" name="TextBox 6">
            <a:extLst>
              <a:ext uri="{FF2B5EF4-FFF2-40B4-BE49-F238E27FC236}">
                <a16:creationId xmlns:a16="http://schemas.microsoft.com/office/drawing/2014/main" id="{1B08F4DF-669C-FDAE-D525-59CE1D7561EB}"/>
              </a:ext>
            </a:extLst>
          </p:cNvPr>
          <p:cNvSpPr txBox="1"/>
          <p:nvPr/>
        </p:nvSpPr>
        <p:spPr>
          <a:xfrm>
            <a:off x="1021516" y="3549868"/>
            <a:ext cx="3319272" cy="1077218"/>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Have worked previously or currently with at least one of the entrepreneurial support organization listed</a:t>
            </a:r>
          </a:p>
        </p:txBody>
      </p:sp>
      <p:sp>
        <p:nvSpPr>
          <p:cNvPr id="10" name="Title 1">
            <a:extLst>
              <a:ext uri="{FF2B5EF4-FFF2-40B4-BE49-F238E27FC236}">
                <a16:creationId xmlns:a16="http://schemas.microsoft.com/office/drawing/2014/main" id="{E14925BA-8A00-69CC-D46C-F1912A0E2CE2}"/>
              </a:ext>
            </a:extLst>
          </p:cNvPr>
          <p:cNvSpPr txBox="1">
            <a:spLocks/>
          </p:cNvSpPr>
          <p:nvPr/>
        </p:nvSpPr>
        <p:spPr>
          <a:xfrm>
            <a:off x="210288" y="438089"/>
            <a:ext cx="5324603"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Support Organizations Business Has Worked With In The Past Or Currently</a:t>
            </a:r>
          </a:p>
        </p:txBody>
      </p:sp>
      <p:sp>
        <p:nvSpPr>
          <p:cNvPr id="4" name="Title 1">
            <a:extLst>
              <a:ext uri="{FF2B5EF4-FFF2-40B4-BE49-F238E27FC236}">
                <a16:creationId xmlns:a16="http://schemas.microsoft.com/office/drawing/2014/main" id="{C7140532-22B7-F4E2-472B-13475A94DA96}"/>
              </a:ext>
            </a:extLst>
          </p:cNvPr>
          <p:cNvSpPr txBox="1">
            <a:spLocks/>
          </p:cNvSpPr>
          <p:nvPr/>
        </p:nvSpPr>
        <p:spPr>
          <a:xfrm>
            <a:off x="0" y="5815841"/>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“Has your business previously or currently working with any of the following entrepreneurial support organizations? Please select all that apply.”</a:t>
            </a:r>
            <a:endParaRPr lang="en-US" sz="10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000" i="1" dirty="0"/>
          </a:p>
        </p:txBody>
      </p:sp>
      <p:graphicFrame>
        <p:nvGraphicFramePr>
          <p:cNvPr id="9" name="Content Placeholder 1">
            <a:extLst>
              <a:ext uri="{FF2B5EF4-FFF2-40B4-BE49-F238E27FC236}">
                <a16:creationId xmlns:a16="http://schemas.microsoft.com/office/drawing/2014/main" id="{4EE59DF0-D602-AE14-70D4-F281E65716F6}"/>
              </a:ext>
            </a:extLst>
          </p:cNvPr>
          <p:cNvGraphicFramePr>
            <a:graphicFrameLocks/>
          </p:cNvGraphicFramePr>
          <p:nvPr>
            <p:extLst>
              <p:ext uri="{D42A27DB-BD31-4B8C-83A1-F6EECF244321}">
                <p14:modId xmlns:p14="http://schemas.microsoft.com/office/powerpoint/2010/main" val="723102340"/>
              </p:ext>
            </p:extLst>
          </p:nvPr>
        </p:nvGraphicFramePr>
        <p:xfrm>
          <a:off x="6408218" y="465303"/>
          <a:ext cx="5783782" cy="56291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853094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A83A6-BE63-2EB2-F9EA-C25F194E567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EB07A3F-8549-AA1B-948C-6B71B4CF1B0D}"/>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34</a:t>
            </a:fld>
            <a:endParaRPr lang="en-US"/>
          </a:p>
        </p:txBody>
      </p:sp>
      <p:sp>
        <p:nvSpPr>
          <p:cNvPr id="5" name="Double Bracket 4">
            <a:extLst>
              <a:ext uri="{FF2B5EF4-FFF2-40B4-BE49-F238E27FC236}">
                <a16:creationId xmlns:a16="http://schemas.microsoft.com/office/drawing/2014/main" id="{146745D8-7E6A-093C-2CB4-1C4AFE0716D3}"/>
              </a:ext>
            </a:extLst>
          </p:cNvPr>
          <p:cNvSpPr/>
          <p:nvPr/>
        </p:nvSpPr>
        <p:spPr>
          <a:xfrm>
            <a:off x="205442" y="1522629"/>
            <a:ext cx="5661958" cy="4061741"/>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4F770D0-8AAF-A7FD-1CFD-5B4205559890}"/>
              </a:ext>
            </a:extLst>
          </p:cNvPr>
          <p:cNvSpPr txBox="1"/>
          <p:nvPr/>
        </p:nvSpPr>
        <p:spPr>
          <a:xfrm>
            <a:off x="221173" y="1640001"/>
            <a:ext cx="5624456" cy="3970318"/>
          </a:xfrm>
          <a:prstGeom prst="rect">
            <a:avLst/>
          </a:prstGeom>
          <a:noFill/>
        </p:spPr>
        <p:txBody>
          <a:bodyPr wrap="square" rtlCol="0">
            <a:spAutoFit/>
          </a:bodyPr>
          <a:lstStyle/>
          <a:p>
            <a:pPr algn="ctr"/>
            <a:r>
              <a:rPr lang="en-US" sz="1200" i="1" dirty="0">
                <a:solidFill>
                  <a:schemeClr val="tx1">
                    <a:lumMod val="50000"/>
                    <a:lumOff val="50000"/>
                  </a:schemeClr>
                </a:solidFill>
                <a:latin typeface="Aptos" panose="020B0004020202020204" pitchFamily="34" charset="0"/>
                <a:cs typeface="Poppins Light" pitchFamily="2" charset="77"/>
              </a:rPr>
              <a:t>“Greater access to local and state grants or funding options would help small businesses stabilize and grow.”</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“Most in need of financial support and personnel support.”</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“Programs for financial literacy to assist small company owners with money management.”</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“Help meeting new clients or securing corporate connections.”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“There is a strong demand for better networking opportunities to connect local small businesses with potential clients.”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“I believe if there was a weekly/monthly meeting of small businesses in the area that we could all discuss our companies and network and problem solve it would help greatly.”</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“Assistance with resilience strategies to improve efficiency, reduce costs, and increase business profits.”</a:t>
            </a:r>
          </a:p>
          <a:p>
            <a:pPr algn="ctr"/>
            <a:endParaRPr lang="en-US" sz="1200" i="1" dirty="0">
              <a:solidFill>
                <a:schemeClr val="tx1">
                  <a:lumMod val="50000"/>
                  <a:lumOff val="50000"/>
                </a:schemeClr>
              </a:solidFill>
              <a:latin typeface="Aptos" panose="020B0004020202020204" pitchFamily="34" charset="0"/>
              <a:cs typeface="Poppins Light" pitchFamily="2" charset="77"/>
            </a:endParaRPr>
          </a:p>
          <a:p>
            <a:pPr algn="ctr"/>
            <a:r>
              <a:rPr lang="en-US" sz="1200" i="1" dirty="0">
                <a:solidFill>
                  <a:schemeClr val="tx1">
                    <a:lumMod val="50000"/>
                    <a:lumOff val="50000"/>
                  </a:schemeClr>
                </a:solidFill>
                <a:latin typeface="Aptos" panose="020B0004020202020204" pitchFamily="34" charset="0"/>
                <a:cs typeface="Poppins Light" pitchFamily="2" charset="77"/>
              </a:rPr>
              <a:t>“Need assistance and resources for digital transition.”</a:t>
            </a:r>
          </a:p>
        </p:txBody>
      </p:sp>
      <p:sp>
        <p:nvSpPr>
          <p:cNvPr id="10" name="Title 1">
            <a:extLst>
              <a:ext uri="{FF2B5EF4-FFF2-40B4-BE49-F238E27FC236}">
                <a16:creationId xmlns:a16="http://schemas.microsoft.com/office/drawing/2014/main" id="{E755A51E-3ACD-B87F-AC39-A5A6CDDB4422}"/>
              </a:ext>
            </a:extLst>
          </p:cNvPr>
          <p:cNvSpPr txBox="1">
            <a:spLocks/>
          </p:cNvSpPr>
          <p:nvPr/>
        </p:nvSpPr>
        <p:spPr>
          <a:xfrm>
            <a:off x="210288" y="432645"/>
            <a:ext cx="5809513" cy="580831"/>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dirty="0"/>
              <a:t>Most Critical Resource Or Support</a:t>
            </a:r>
          </a:p>
          <a:p>
            <a:r>
              <a:rPr lang="en-US" dirty="0"/>
              <a:t> Small Businesses Need </a:t>
            </a:r>
            <a:r>
              <a:rPr lang="en-US" sz="1200" i="1" dirty="0"/>
              <a:t>(Open-Ended Responses)</a:t>
            </a:r>
          </a:p>
          <a:p>
            <a:endParaRPr lang="en-US" dirty="0"/>
          </a:p>
        </p:txBody>
      </p:sp>
      <p:sp>
        <p:nvSpPr>
          <p:cNvPr id="4" name="Title 1">
            <a:extLst>
              <a:ext uri="{FF2B5EF4-FFF2-40B4-BE49-F238E27FC236}">
                <a16:creationId xmlns:a16="http://schemas.microsoft.com/office/drawing/2014/main" id="{6ADC7846-4122-990F-6C1E-553437C36D81}"/>
              </a:ext>
            </a:extLst>
          </p:cNvPr>
          <p:cNvSpPr txBox="1">
            <a:spLocks/>
          </p:cNvSpPr>
          <p:nvPr/>
        </p:nvSpPr>
        <p:spPr>
          <a:xfrm>
            <a:off x="0" y="5805542"/>
            <a:ext cx="4904039" cy="36512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“In one sentence, what is the most critical resource or support your business and/or other small businesses in Charlotte Mecklenburg area need right now?”</a:t>
            </a:r>
            <a:endParaRPr lang="en-US" sz="10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000" i="1" dirty="0"/>
          </a:p>
        </p:txBody>
      </p:sp>
      <p:graphicFrame>
        <p:nvGraphicFramePr>
          <p:cNvPr id="3" name="Content Placeholder 1">
            <a:extLst>
              <a:ext uri="{FF2B5EF4-FFF2-40B4-BE49-F238E27FC236}">
                <a16:creationId xmlns:a16="http://schemas.microsoft.com/office/drawing/2014/main" id="{6DA9926E-152D-195F-91CC-9393C2CF4211}"/>
              </a:ext>
            </a:extLst>
          </p:cNvPr>
          <p:cNvGraphicFramePr>
            <a:graphicFrameLocks/>
          </p:cNvGraphicFramePr>
          <p:nvPr>
            <p:extLst>
              <p:ext uri="{D42A27DB-BD31-4B8C-83A1-F6EECF244321}">
                <p14:modId xmlns:p14="http://schemas.microsoft.com/office/powerpoint/2010/main" val="2071255387"/>
              </p:ext>
            </p:extLst>
          </p:nvPr>
        </p:nvGraphicFramePr>
        <p:xfrm>
          <a:off x="6096001" y="424522"/>
          <a:ext cx="6096000" cy="5431484"/>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52B3A637-C18D-5749-24E4-9B6D8E6066E9}"/>
              </a:ext>
            </a:extLst>
          </p:cNvPr>
          <p:cNvSpPr txBox="1"/>
          <p:nvPr/>
        </p:nvSpPr>
        <p:spPr>
          <a:xfrm>
            <a:off x="881743" y="1263134"/>
            <a:ext cx="4321628" cy="369332"/>
          </a:xfrm>
          <a:prstGeom prst="rect">
            <a:avLst/>
          </a:prstGeom>
          <a:noFill/>
        </p:spPr>
        <p:txBody>
          <a:bodyPr wrap="square">
            <a:spAutoFit/>
          </a:bodyPr>
          <a:lstStyle/>
          <a:p>
            <a:pPr algn="ctr"/>
            <a:r>
              <a:rPr lang="en-US" sz="1800" dirty="0">
                <a:solidFill>
                  <a:schemeClr val="tx1">
                    <a:lumMod val="50000"/>
                    <a:lumOff val="50000"/>
                  </a:schemeClr>
                </a:solidFill>
                <a:latin typeface="Aptos" panose="020B0004020202020204" pitchFamily="34" charset="0"/>
                <a:cs typeface="Poppins Light" pitchFamily="2" charset="77"/>
              </a:rPr>
              <a:t>Verbatim Responses</a:t>
            </a:r>
            <a:endParaRPr lang="en-US" dirty="0"/>
          </a:p>
        </p:txBody>
      </p:sp>
    </p:spTree>
    <p:extLst>
      <p:ext uri="{BB962C8B-B14F-4D97-AF65-F5344CB8AC3E}">
        <p14:creationId xmlns:p14="http://schemas.microsoft.com/office/powerpoint/2010/main" val="30746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CC1D4-DE25-A70E-990B-13C776641B71}"/>
              </a:ext>
            </a:extLst>
          </p:cNvPr>
          <p:cNvSpPr>
            <a:spLocks noGrp="1"/>
          </p:cNvSpPr>
          <p:nvPr>
            <p:ph type="title"/>
          </p:nvPr>
        </p:nvSpPr>
        <p:spPr/>
        <p:txBody>
          <a:bodyPr/>
          <a:lstStyle/>
          <a:p>
            <a:r>
              <a:rPr lang="en-US" dirty="0"/>
              <a:t>Business Location &amp; Industry Representation</a:t>
            </a:r>
          </a:p>
        </p:txBody>
      </p:sp>
      <p:sp>
        <p:nvSpPr>
          <p:cNvPr id="3" name="Slide Number Placeholder 2">
            <a:extLst>
              <a:ext uri="{FF2B5EF4-FFF2-40B4-BE49-F238E27FC236}">
                <a16:creationId xmlns:a16="http://schemas.microsoft.com/office/drawing/2014/main" id="{05C98181-EB3F-0B53-8F27-A13141024587}"/>
              </a:ext>
            </a:extLst>
          </p:cNvPr>
          <p:cNvSpPr>
            <a:spLocks noGrp="1"/>
          </p:cNvSpPr>
          <p:nvPr>
            <p:ph type="sldNum" sz="quarter" idx="4294967295"/>
          </p:nvPr>
        </p:nvSpPr>
        <p:spPr>
          <a:xfrm>
            <a:off x="223178" y="6372187"/>
            <a:ext cx="2743200" cy="365125"/>
          </a:xfrm>
        </p:spPr>
        <p:txBody>
          <a:bodyPr/>
          <a:lstStyle/>
          <a:p>
            <a:fld id="{91D57BD5-4BFC-414C-92F3-CC6E1AACF0CD}" type="slidenum">
              <a:rPr lang="en-US" smtClean="0"/>
              <a:pPr/>
              <a:t>35</a:t>
            </a:fld>
            <a:endParaRPr lang="en-US"/>
          </a:p>
        </p:txBody>
      </p:sp>
    </p:spTree>
    <p:extLst>
      <p:ext uri="{BB962C8B-B14F-4D97-AF65-F5344CB8AC3E}">
        <p14:creationId xmlns:p14="http://schemas.microsoft.com/office/powerpoint/2010/main" val="30750145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6052EDB-D4A9-DAC9-CF0E-2ABE53A2252C}"/>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36</a:t>
            </a:fld>
            <a:endParaRPr lang="en-US"/>
          </a:p>
        </p:txBody>
      </p:sp>
      <p:sp>
        <p:nvSpPr>
          <p:cNvPr id="4" name="Title 3">
            <a:extLst>
              <a:ext uri="{FF2B5EF4-FFF2-40B4-BE49-F238E27FC236}">
                <a16:creationId xmlns:a16="http://schemas.microsoft.com/office/drawing/2014/main" id="{E72C0D08-534C-46C6-9CA9-4C7B3F1F7E55}"/>
              </a:ext>
            </a:extLst>
          </p:cNvPr>
          <p:cNvSpPr>
            <a:spLocks noGrp="1"/>
          </p:cNvSpPr>
          <p:nvPr>
            <p:ph type="title"/>
          </p:nvPr>
        </p:nvSpPr>
        <p:spPr>
          <a:xfrm>
            <a:off x="207433" y="433614"/>
            <a:ext cx="4060937" cy="930166"/>
          </a:xfrm>
        </p:spPr>
        <p:txBody>
          <a:bodyPr/>
          <a:lstStyle/>
          <a:p>
            <a:r>
              <a:rPr lang="en-US" dirty="0"/>
              <a:t>Business Location By County</a:t>
            </a:r>
          </a:p>
        </p:txBody>
      </p:sp>
      <p:graphicFrame>
        <p:nvGraphicFramePr>
          <p:cNvPr id="2" name="Content Placeholder 1">
            <a:extLst>
              <a:ext uri="{FF2B5EF4-FFF2-40B4-BE49-F238E27FC236}">
                <a16:creationId xmlns:a16="http://schemas.microsoft.com/office/drawing/2014/main" id="{39D811BC-0803-59FC-FE8B-E4DA7B123317}"/>
              </a:ext>
            </a:extLst>
          </p:cNvPr>
          <p:cNvGraphicFramePr>
            <a:graphicFrameLocks/>
          </p:cNvGraphicFramePr>
          <p:nvPr>
            <p:extLst>
              <p:ext uri="{D42A27DB-BD31-4B8C-83A1-F6EECF244321}">
                <p14:modId xmlns:p14="http://schemas.microsoft.com/office/powerpoint/2010/main" val="469700979"/>
              </p:ext>
            </p:extLst>
          </p:nvPr>
        </p:nvGraphicFramePr>
        <p:xfrm>
          <a:off x="6460176" y="960213"/>
          <a:ext cx="5342994" cy="5336781"/>
        </p:xfrm>
        <a:graphic>
          <a:graphicData uri="http://schemas.openxmlformats.org/drawingml/2006/chart">
            <c:chart xmlns:c="http://schemas.openxmlformats.org/drawingml/2006/chart" xmlns:r="http://schemas.openxmlformats.org/officeDocument/2006/relationships" r:id="rId2"/>
          </a:graphicData>
        </a:graphic>
      </p:graphicFrame>
      <p:sp>
        <p:nvSpPr>
          <p:cNvPr id="5" name="Double Bracket 4">
            <a:extLst>
              <a:ext uri="{FF2B5EF4-FFF2-40B4-BE49-F238E27FC236}">
                <a16:creationId xmlns:a16="http://schemas.microsoft.com/office/drawing/2014/main" id="{15EB99C0-DA10-BA6F-37D7-BE4A34FEACFE}"/>
              </a:ext>
            </a:extLst>
          </p:cNvPr>
          <p:cNvSpPr/>
          <p:nvPr/>
        </p:nvSpPr>
        <p:spPr>
          <a:xfrm>
            <a:off x="809599" y="2503510"/>
            <a:ext cx="3743106" cy="2179474"/>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A7193C56-A0B5-BB2B-542C-31CCA485380C}"/>
              </a:ext>
            </a:extLst>
          </p:cNvPr>
          <p:cNvSpPr txBox="1"/>
          <p:nvPr/>
        </p:nvSpPr>
        <p:spPr>
          <a:xfrm>
            <a:off x="809600" y="2364970"/>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78%</a:t>
            </a:r>
          </a:p>
        </p:txBody>
      </p:sp>
      <p:sp>
        <p:nvSpPr>
          <p:cNvPr id="7" name="TextBox 6">
            <a:extLst>
              <a:ext uri="{FF2B5EF4-FFF2-40B4-BE49-F238E27FC236}">
                <a16:creationId xmlns:a16="http://schemas.microsoft.com/office/drawing/2014/main" id="{D5C473F7-1B42-2AD0-16BC-2AC8FFDCF163}"/>
              </a:ext>
            </a:extLst>
          </p:cNvPr>
          <p:cNvSpPr txBox="1"/>
          <p:nvPr/>
        </p:nvSpPr>
        <p:spPr>
          <a:xfrm>
            <a:off x="1021516" y="3549868"/>
            <a:ext cx="3319272" cy="830997"/>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Of </a:t>
            </a:r>
            <a:r>
              <a:rPr lang="en-US" sz="1600">
                <a:solidFill>
                  <a:schemeClr val="tx1">
                    <a:lumMod val="50000"/>
                    <a:lumOff val="50000"/>
                  </a:schemeClr>
                </a:solidFill>
                <a:latin typeface="Aptos" panose="020B0004020202020204" pitchFamily="34" charset="0"/>
                <a:cs typeface="Poppins Light" pitchFamily="2" charset="77"/>
              </a:rPr>
              <a:t>respondents</a:t>
            </a:r>
            <a:r>
              <a:rPr lang="en-US" sz="1600" dirty="0">
                <a:solidFill>
                  <a:schemeClr val="tx1">
                    <a:lumMod val="50000"/>
                    <a:lumOff val="50000"/>
                  </a:schemeClr>
                </a:solidFill>
                <a:latin typeface="Aptos" panose="020B0004020202020204" pitchFamily="34" charset="0"/>
                <a:cs typeface="Poppins Light" pitchFamily="2" charset="77"/>
              </a:rPr>
              <a:t> indicated their business is located in Mecklenburg County</a:t>
            </a:r>
          </a:p>
        </p:txBody>
      </p:sp>
      <p:sp>
        <p:nvSpPr>
          <p:cNvPr id="8" name="Title 1">
            <a:extLst>
              <a:ext uri="{FF2B5EF4-FFF2-40B4-BE49-F238E27FC236}">
                <a16:creationId xmlns:a16="http://schemas.microsoft.com/office/drawing/2014/main" id="{A567A65F-28BE-F1B8-69DA-B7F4569FBB22}"/>
              </a:ext>
            </a:extLst>
          </p:cNvPr>
          <p:cNvSpPr txBox="1">
            <a:spLocks/>
          </p:cNvSpPr>
          <p:nvPr/>
        </p:nvSpPr>
        <p:spPr>
          <a:xfrm>
            <a:off x="0" y="5921828"/>
            <a:ext cx="4904039" cy="260149"/>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county is your business located in?”</a:t>
            </a:r>
          </a:p>
        </p:txBody>
      </p:sp>
    </p:spTree>
    <p:extLst>
      <p:ext uri="{BB962C8B-B14F-4D97-AF65-F5344CB8AC3E}">
        <p14:creationId xmlns:p14="http://schemas.microsoft.com/office/powerpoint/2010/main" val="1492092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82647-D302-7C4B-3EDD-5D5CC39EA0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B36414-AAD7-F3C9-FEB7-E786A05F13E8}"/>
              </a:ext>
            </a:extLst>
          </p:cNvPr>
          <p:cNvSpPr>
            <a:spLocks noGrp="1"/>
          </p:cNvSpPr>
          <p:nvPr>
            <p:ph type="title"/>
          </p:nvPr>
        </p:nvSpPr>
        <p:spPr>
          <a:xfrm>
            <a:off x="198596" y="431133"/>
            <a:ext cx="7336737" cy="435745"/>
          </a:xfrm>
        </p:spPr>
        <p:txBody>
          <a:bodyPr/>
          <a:lstStyle/>
          <a:p>
            <a:r>
              <a:rPr lang="en-US" dirty="0"/>
              <a:t>Zip Code Location of Business in Mecklenburg County</a:t>
            </a:r>
          </a:p>
        </p:txBody>
      </p:sp>
      <p:sp>
        <p:nvSpPr>
          <p:cNvPr id="3" name="Slide Number Placeholder 2">
            <a:extLst>
              <a:ext uri="{FF2B5EF4-FFF2-40B4-BE49-F238E27FC236}">
                <a16:creationId xmlns:a16="http://schemas.microsoft.com/office/drawing/2014/main" id="{AE618FD1-6C33-7DA7-7F2B-7E48ECA33925}"/>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37</a:t>
            </a:fld>
            <a:endParaRPr lang="en-US"/>
          </a:p>
        </p:txBody>
      </p:sp>
      <p:sp>
        <p:nvSpPr>
          <p:cNvPr id="5" name="Title 1">
            <a:extLst>
              <a:ext uri="{FF2B5EF4-FFF2-40B4-BE49-F238E27FC236}">
                <a16:creationId xmlns:a16="http://schemas.microsoft.com/office/drawing/2014/main" id="{65185680-1552-5835-B629-99B711CD2FCD}"/>
              </a:ext>
            </a:extLst>
          </p:cNvPr>
          <p:cNvSpPr txBox="1">
            <a:spLocks/>
          </p:cNvSpPr>
          <p:nvPr/>
        </p:nvSpPr>
        <p:spPr>
          <a:xfrm>
            <a:off x="0" y="5816854"/>
            <a:ext cx="4904039" cy="365124"/>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“Where is your business located in Mecklenburg County? Please select the 5-digit zip code of your business location”</a:t>
            </a:r>
          </a:p>
        </p:txBody>
      </p:sp>
      <p:graphicFrame>
        <p:nvGraphicFramePr>
          <p:cNvPr id="10" name="Content Placeholder 1">
            <a:extLst>
              <a:ext uri="{FF2B5EF4-FFF2-40B4-BE49-F238E27FC236}">
                <a16:creationId xmlns:a16="http://schemas.microsoft.com/office/drawing/2014/main" id="{EA6C3731-4481-6A9E-5A93-7216EEE6DFB6}"/>
              </a:ext>
            </a:extLst>
          </p:cNvPr>
          <p:cNvGraphicFramePr>
            <a:graphicFrameLocks/>
          </p:cNvGraphicFramePr>
          <p:nvPr>
            <p:extLst>
              <p:ext uri="{D42A27DB-BD31-4B8C-83A1-F6EECF244321}">
                <p14:modId xmlns:p14="http://schemas.microsoft.com/office/powerpoint/2010/main" val="628669700"/>
              </p:ext>
            </p:extLst>
          </p:nvPr>
        </p:nvGraphicFramePr>
        <p:xfrm>
          <a:off x="0" y="1039700"/>
          <a:ext cx="12192000" cy="39350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50875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848B0-A03E-0FC3-0956-78283AF8E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C3AACD-97AA-99F8-CB7D-5B6AEBE19BB7}"/>
              </a:ext>
            </a:extLst>
          </p:cNvPr>
          <p:cNvSpPr>
            <a:spLocks noGrp="1"/>
          </p:cNvSpPr>
          <p:nvPr>
            <p:ph type="title"/>
          </p:nvPr>
        </p:nvSpPr>
        <p:spPr>
          <a:xfrm>
            <a:off x="198596" y="431133"/>
            <a:ext cx="8364833" cy="435745"/>
          </a:xfrm>
        </p:spPr>
        <p:txBody>
          <a:bodyPr/>
          <a:lstStyle/>
          <a:p>
            <a:r>
              <a:rPr lang="en-US" dirty="0"/>
              <a:t>Location of Businesses in Surrounding Counties By Zip Code </a:t>
            </a:r>
          </a:p>
        </p:txBody>
      </p:sp>
      <p:sp>
        <p:nvSpPr>
          <p:cNvPr id="3" name="Slide Number Placeholder 2">
            <a:extLst>
              <a:ext uri="{FF2B5EF4-FFF2-40B4-BE49-F238E27FC236}">
                <a16:creationId xmlns:a16="http://schemas.microsoft.com/office/drawing/2014/main" id="{E55FA315-1011-6510-F09C-BBD7F488C7E5}"/>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38</a:t>
            </a:fld>
            <a:endParaRPr lang="en-US"/>
          </a:p>
        </p:txBody>
      </p:sp>
      <p:sp>
        <p:nvSpPr>
          <p:cNvPr id="5" name="Title 1">
            <a:extLst>
              <a:ext uri="{FF2B5EF4-FFF2-40B4-BE49-F238E27FC236}">
                <a16:creationId xmlns:a16="http://schemas.microsoft.com/office/drawing/2014/main" id="{DE781E4D-F27A-2871-005C-C397C7F1C74C}"/>
              </a:ext>
            </a:extLst>
          </p:cNvPr>
          <p:cNvSpPr txBox="1">
            <a:spLocks/>
          </p:cNvSpPr>
          <p:nvPr/>
        </p:nvSpPr>
        <p:spPr>
          <a:xfrm>
            <a:off x="0" y="5936342"/>
            <a:ext cx="4904039" cy="245635"/>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“Please write-in the 5-digit zip code of your business location in {{ Q12 }} County.”</a:t>
            </a:r>
          </a:p>
        </p:txBody>
      </p:sp>
      <p:graphicFrame>
        <p:nvGraphicFramePr>
          <p:cNvPr id="4" name="Content Placeholder 1">
            <a:extLst>
              <a:ext uri="{FF2B5EF4-FFF2-40B4-BE49-F238E27FC236}">
                <a16:creationId xmlns:a16="http://schemas.microsoft.com/office/drawing/2014/main" id="{DE5EC34F-8919-EF7D-EAF0-CA544B6AFE70}"/>
              </a:ext>
            </a:extLst>
          </p:cNvPr>
          <p:cNvGraphicFramePr>
            <a:graphicFrameLocks/>
          </p:cNvGraphicFramePr>
          <p:nvPr>
            <p:extLst>
              <p:ext uri="{D42A27DB-BD31-4B8C-83A1-F6EECF244321}">
                <p14:modId xmlns:p14="http://schemas.microsoft.com/office/powerpoint/2010/main" val="1555065803"/>
              </p:ext>
            </p:extLst>
          </p:nvPr>
        </p:nvGraphicFramePr>
        <p:xfrm>
          <a:off x="-353176" y="1730829"/>
          <a:ext cx="5148333" cy="3735741"/>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2925EA78-0EAB-81C2-27E1-5FA7BE86E5B0}"/>
              </a:ext>
            </a:extLst>
          </p:cNvPr>
          <p:cNvSpPr txBox="1"/>
          <p:nvPr/>
        </p:nvSpPr>
        <p:spPr>
          <a:xfrm>
            <a:off x="190500" y="1252248"/>
            <a:ext cx="2600325" cy="461665"/>
          </a:xfrm>
          <a:prstGeom prst="rect">
            <a:avLst/>
          </a:prstGeom>
          <a:noFill/>
        </p:spPr>
        <p:txBody>
          <a:bodyPr wrap="square">
            <a:spAutoFit/>
          </a:bodyPr>
          <a:lstStyle/>
          <a:p>
            <a:pPr algn="ctr"/>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Cabarrus County</a:t>
            </a:r>
            <a:endParaRPr lang="en-US" dirty="0"/>
          </a:p>
        </p:txBody>
      </p:sp>
      <p:graphicFrame>
        <p:nvGraphicFramePr>
          <p:cNvPr id="8" name="Content Placeholder 1">
            <a:extLst>
              <a:ext uri="{FF2B5EF4-FFF2-40B4-BE49-F238E27FC236}">
                <a16:creationId xmlns:a16="http://schemas.microsoft.com/office/drawing/2014/main" id="{EFF6B37D-2A6E-4BCA-F12C-EACD44F038A0}"/>
              </a:ext>
            </a:extLst>
          </p:cNvPr>
          <p:cNvGraphicFramePr>
            <a:graphicFrameLocks/>
          </p:cNvGraphicFramePr>
          <p:nvPr>
            <p:extLst>
              <p:ext uri="{D42A27DB-BD31-4B8C-83A1-F6EECF244321}">
                <p14:modId xmlns:p14="http://schemas.microsoft.com/office/powerpoint/2010/main" val="1464866624"/>
              </p:ext>
            </p:extLst>
          </p:nvPr>
        </p:nvGraphicFramePr>
        <p:xfrm>
          <a:off x="2493439" y="1752601"/>
          <a:ext cx="5148333" cy="373574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5BCD8286-CA13-3EAC-E0EC-B03E2A318762}"/>
              </a:ext>
            </a:extLst>
          </p:cNvPr>
          <p:cNvSpPr txBox="1"/>
          <p:nvPr/>
        </p:nvSpPr>
        <p:spPr>
          <a:xfrm>
            <a:off x="3053443" y="1257691"/>
            <a:ext cx="2600325" cy="461665"/>
          </a:xfrm>
          <a:prstGeom prst="rect">
            <a:avLst/>
          </a:prstGeom>
          <a:noFill/>
        </p:spPr>
        <p:txBody>
          <a:bodyPr wrap="square">
            <a:spAutoFit/>
          </a:bodyPr>
          <a:lstStyle/>
          <a:p>
            <a:pPr algn="ctr"/>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Gaston County</a:t>
            </a:r>
            <a:endParaRPr lang="en-US" dirty="0"/>
          </a:p>
        </p:txBody>
      </p:sp>
      <p:graphicFrame>
        <p:nvGraphicFramePr>
          <p:cNvPr id="17" name="Content Placeholder 1">
            <a:extLst>
              <a:ext uri="{FF2B5EF4-FFF2-40B4-BE49-F238E27FC236}">
                <a16:creationId xmlns:a16="http://schemas.microsoft.com/office/drawing/2014/main" id="{AB21E7DE-2CDD-3FA7-0B61-9D4EA4841481}"/>
              </a:ext>
            </a:extLst>
          </p:cNvPr>
          <p:cNvGraphicFramePr>
            <a:graphicFrameLocks/>
          </p:cNvGraphicFramePr>
          <p:nvPr>
            <p:extLst>
              <p:ext uri="{D42A27DB-BD31-4B8C-83A1-F6EECF244321}">
                <p14:modId xmlns:p14="http://schemas.microsoft.com/office/powerpoint/2010/main" val="2397527082"/>
              </p:ext>
            </p:extLst>
          </p:nvPr>
        </p:nvGraphicFramePr>
        <p:xfrm>
          <a:off x="5955096" y="1736272"/>
          <a:ext cx="5148333" cy="3735741"/>
        </p:xfrm>
        <a:graphic>
          <a:graphicData uri="http://schemas.openxmlformats.org/drawingml/2006/chart">
            <c:chart xmlns:c="http://schemas.openxmlformats.org/drawingml/2006/chart" xmlns:r="http://schemas.openxmlformats.org/officeDocument/2006/relationships" r:id="rId5"/>
          </a:graphicData>
        </a:graphic>
      </p:graphicFrame>
      <p:sp>
        <p:nvSpPr>
          <p:cNvPr id="18" name="TextBox 17">
            <a:extLst>
              <a:ext uri="{FF2B5EF4-FFF2-40B4-BE49-F238E27FC236}">
                <a16:creationId xmlns:a16="http://schemas.microsoft.com/office/drawing/2014/main" id="{46D4CBE8-1AF2-146E-AD26-7E85D874CEB7}"/>
              </a:ext>
            </a:extLst>
          </p:cNvPr>
          <p:cNvSpPr txBox="1"/>
          <p:nvPr/>
        </p:nvSpPr>
        <p:spPr>
          <a:xfrm>
            <a:off x="6498772" y="1257691"/>
            <a:ext cx="2600325" cy="461665"/>
          </a:xfrm>
          <a:prstGeom prst="rect">
            <a:avLst/>
          </a:prstGeom>
          <a:noFill/>
        </p:spPr>
        <p:txBody>
          <a:bodyPr wrap="square">
            <a:spAutoFit/>
          </a:bodyPr>
          <a:lstStyle/>
          <a:p>
            <a:pPr algn="ctr"/>
            <a:r>
              <a:rPr lang="en-US" sz="2400" dirty="0">
                <a:solidFill>
                  <a:prstClr val="black">
                    <a:lumMod val="50000"/>
                    <a:lumOff val="50000"/>
                  </a:prstClr>
                </a:solidFill>
                <a:latin typeface="Aptos" panose="020B0004020202020204" pitchFamily="34" charset="0"/>
                <a:ea typeface="+mj-ea"/>
                <a:cs typeface="Poppins" pitchFamily="2" charset="77"/>
              </a:rPr>
              <a:t>Iredell</a:t>
            </a:r>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 County</a:t>
            </a:r>
            <a:endParaRPr lang="en-US" dirty="0"/>
          </a:p>
        </p:txBody>
      </p:sp>
      <p:graphicFrame>
        <p:nvGraphicFramePr>
          <p:cNvPr id="19" name="Content Placeholder 1">
            <a:extLst>
              <a:ext uri="{FF2B5EF4-FFF2-40B4-BE49-F238E27FC236}">
                <a16:creationId xmlns:a16="http://schemas.microsoft.com/office/drawing/2014/main" id="{4E802316-B2F0-51D8-4D0D-8EE33681A14B}"/>
              </a:ext>
            </a:extLst>
          </p:cNvPr>
          <p:cNvGraphicFramePr>
            <a:graphicFrameLocks/>
          </p:cNvGraphicFramePr>
          <p:nvPr>
            <p:extLst>
              <p:ext uri="{D42A27DB-BD31-4B8C-83A1-F6EECF244321}">
                <p14:modId xmlns:p14="http://schemas.microsoft.com/office/powerpoint/2010/main" val="2910707995"/>
              </p:ext>
            </p:extLst>
          </p:nvPr>
        </p:nvGraphicFramePr>
        <p:xfrm>
          <a:off x="8801711" y="1758044"/>
          <a:ext cx="5148333" cy="3735741"/>
        </p:xfrm>
        <a:graphic>
          <a:graphicData uri="http://schemas.openxmlformats.org/drawingml/2006/chart">
            <c:chart xmlns:c="http://schemas.openxmlformats.org/drawingml/2006/chart" xmlns:r="http://schemas.openxmlformats.org/officeDocument/2006/relationships" r:id="rId6"/>
          </a:graphicData>
        </a:graphic>
      </p:graphicFrame>
      <p:sp>
        <p:nvSpPr>
          <p:cNvPr id="20" name="TextBox 19">
            <a:extLst>
              <a:ext uri="{FF2B5EF4-FFF2-40B4-BE49-F238E27FC236}">
                <a16:creationId xmlns:a16="http://schemas.microsoft.com/office/drawing/2014/main" id="{4FB9772A-744C-F5AD-A1C0-256447698B6E}"/>
              </a:ext>
            </a:extLst>
          </p:cNvPr>
          <p:cNvSpPr txBox="1"/>
          <p:nvPr/>
        </p:nvSpPr>
        <p:spPr>
          <a:xfrm>
            <a:off x="9361715" y="1263134"/>
            <a:ext cx="2600325" cy="461665"/>
          </a:xfrm>
          <a:prstGeom prst="rect">
            <a:avLst/>
          </a:prstGeom>
          <a:noFill/>
        </p:spPr>
        <p:txBody>
          <a:bodyPr wrap="square">
            <a:spAutoFit/>
          </a:bodyPr>
          <a:lstStyle/>
          <a:p>
            <a:pPr algn="ctr"/>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York County</a:t>
            </a:r>
            <a:endParaRPr lang="en-US" dirty="0"/>
          </a:p>
        </p:txBody>
      </p:sp>
    </p:spTree>
    <p:extLst>
      <p:ext uri="{BB962C8B-B14F-4D97-AF65-F5344CB8AC3E}">
        <p14:creationId xmlns:p14="http://schemas.microsoft.com/office/powerpoint/2010/main" val="20932252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8117C-939E-B62C-04EE-0EEC30FBE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61F1EC-F664-8322-3104-F0CBAA68C8B9}"/>
              </a:ext>
            </a:extLst>
          </p:cNvPr>
          <p:cNvSpPr>
            <a:spLocks noGrp="1"/>
          </p:cNvSpPr>
          <p:nvPr>
            <p:ph type="title"/>
          </p:nvPr>
        </p:nvSpPr>
        <p:spPr>
          <a:xfrm>
            <a:off x="209482" y="431133"/>
            <a:ext cx="4514917" cy="435745"/>
          </a:xfrm>
        </p:spPr>
        <p:txBody>
          <a:bodyPr/>
          <a:lstStyle/>
          <a:p>
            <a:r>
              <a:rPr lang="en-US" dirty="0"/>
              <a:t>Industry Breakdown</a:t>
            </a:r>
          </a:p>
        </p:txBody>
      </p:sp>
      <p:sp>
        <p:nvSpPr>
          <p:cNvPr id="3" name="Slide Number Placeholder 2">
            <a:extLst>
              <a:ext uri="{FF2B5EF4-FFF2-40B4-BE49-F238E27FC236}">
                <a16:creationId xmlns:a16="http://schemas.microsoft.com/office/drawing/2014/main" id="{8B314F54-49E2-D258-4730-C33350F65F23}"/>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39</a:t>
            </a:fld>
            <a:endParaRPr lang="en-US"/>
          </a:p>
        </p:txBody>
      </p:sp>
      <p:graphicFrame>
        <p:nvGraphicFramePr>
          <p:cNvPr id="4" name="Content Placeholder 1">
            <a:extLst>
              <a:ext uri="{FF2B5EF4-FFF2-40B4-BE49-F238E27FC236}">
                <a16:creationId xmlns:a16="http://schemas.microsoft.com/office/drawing/2014/main" id="{888062CC-0652-8AC5-8B36-EC3A1EAF8836}"/>
              </a:ext>
            </a:extLst>
          </p:cNvPr>
          <p:cNvGraphicFramePr>
            <a:graphicFrameLocks/>
          </p:cNvGraphicFramePr>
          <p:nvPr/>
        </p:nvGraphicFramePr>
        <p:xfrm>
          <a:off x="190500" y="1191910"/>
          <a:ext cx="5791832" cy="459015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FBACD1BE-51C9-D50C-1A06-6E691121C590}"/>
              </a:ext>
            </a:extLst>
          </p:cNvPr>
          <p:cNvSpPr txBox="1">
            <a:spLocks/>
          </p:cNvSpPr>
          <p:nvPr/>
        </p:nvSpPr>
        <p:spPr>
          <a:xfrm>
            <a:off x="0" y="5943599"/>
            <a:ext cx="4904039" cy="238377"/>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“What industry best describes your business?”</a:t>
            </a:r>
          </a:p>
        </p:txBody>
      </p:sp>
      <p:graphicFrame>
        <p:nvGraphicFramePr>
          <p:cNvPr id="6" name="Content Placeholder 1">
            <a:extLst>
              <a:ext uri="{FF2B5EF4-FFF2-40B4-BE49-F238E27FC236}">
                <a16:creationId xmlns:a16="http://schemas.microsoft.com/office/drawing/2014/main" id="{4772BCC8-A360-84E9-8A25-FCD1C8AEAD32}"/>
              </a:ext>
            </a:extLst>
          </p:cNvPr>
          <p:cNvGraphicFramePr>
            <a:graphicFrameLocks/>
          </p:cNvGraphicFramePr>
          <p:nvPr/>
        </p:nvGraphicFramePr>
        <p:xfrm>
          <a:off x="6400168" y="1344499"/>
          <a:ext cx="5791832" cy="45901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168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5C83-B31C-ED56-31F3-3EDD4C1D4073}"/>
              </a:ext>
            </a:extLst>
          </p:cNvPr>
          <p:cNvSpPr>
            <a:spLocks noGrp="1"/>
          </p:cNvSpPr>
          <p:nvPr>
            <p:ph type="title"/>
          </p:nvPr>
        </p:nvSpPr>
        <p:spPr>
          <a:xfrm>
            <a:off x="206829" y="435429"/>
            <a:ext cx="8327882" cy="546585"/>
          </a:xfrm>
        </p:spPr>
        <p:txBody>
          <a:bodyPr/>
          <a:lstStyle/>
          <a:p>
            <a:r>
              <a:rPr lang="en-US" dirty="0"/>
              <a:t>Key Takeaways | Profile Of Local Small Businesses</a:t>
            </a:r>
          </a:p>
        </p:txBody>
      </p:sp>
      <p:sp>
        <p:nvSpPr>
          <p:cNvPr id="3" name="Slide Number Placeholder 2">
            <a:extLst>
              <a:ext uri="{FF2B5EF4-FFF2-40B4-BE49-F238E27FC236}">
                <a16:creationId xmlns:a16="http://schemas.microsoft.com/office/drawing/2014/main" id="{B664CADD-EC95-F477-3904-B76930A75E90}"/>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4</a:t>
            </a:fld>
            <a:endParaRPr lang="en-US"/>
          </a:p>
        </p:txBody>
      </p:sp>
      <p:sp>
        <p:nvSpPr>
          <p:cNvPr id="4" name="TextBox 3">
            <a:extLst>
              <a:ext uri="{FF2B5EF4-FFF2-40B4-BE49-F238E27FC236}">
                <a16:creationId xmlns:a16="http://schemas.microsoft.com/office/drawing/2014/main" id="{A02BFB7C-65E3-C227-D363-9CDE6CE158E0}"/>
              </a:ext>
            </a:extLst>
          </p:cNvPr>
          <p:cNvSpPr txBox="1"/>
          <p:nvPr/>
        </p:nvSpPr>
        <p:spPr>
          <a:xfrm>
            <a:off x="190500" y="1010139"/>
            <a:ext cx="8920843" cy="646331"/>
          </a:xfrm>
          <a:prstGeom prst="rect">
            <a:avLst/>
          </a:prstGeom>
          <a:noFill/>
        </p:spPr>
        <p:txBody>
          <a:bodyPr wrap="square" lIns="91440" tIns="45720" rIns="91440" bIns="45720" rtlCol="0" anchor="t">
            <a:spAutoFit/>
          </a:bodyPr>
          <a:lstStyle/>
          <a:p>
            <a:pPr>
              <a:defRPr/>
            </a:pPr>
            <a:r>
              <a:rPr lang="en-US" sz="1800" b="1" dirty="0">
                <a:solidFill>
                  <a:srgbClr val="274F66"/>
                </a:solidFill>
                <a:latin typeface="Aptos" panose="020B0004020202020204" pitchFamily="34" charset="0"/>
              </a:rPr>
              <a:t>Thriving and optimistic small business ecosystem characterized by growth, diversity, and a strong local orientation.</a:t>
            </a:r>
            <a:endParaRPr kumimoji="0" lang="en-US" b="1" i="0" u="none" strike="noStrike" kern="1200" cap="none" spc="0" normalizeH="0" baseline="0" noProof="0" dirty="0">
              <a:ln>
                <a:noFill/>
              </a:ln>
              <a:solidFill>
                <a:srgbClr val="274F66"/>
              </a:solidFill>
              <a:effectLst/>
              <a:uLnTx/>
              <a:uFillTx/>
              <a:latin typeface="Aptos" panose="020B0004020202020204" pitchFamily="34" charset="0"/>
              <a:cs typeface="Poppins"/>
            </a:endParaRPr>
          </a:p>
        </p:txBody>
      </p:sp>
      <p:sp>
        <p:nvSpPr>
          <p:cNvPr id="5" name="TextBox 4">
            <a:extLst>
              <a:ext uri="{FF2B5EF4-FFF2-40B4-BE49-F238E27FC236}">
                <a16:creationId xmlns:a16="http://schemas.microsoft.com/office/drawing/2014/main" id="{2F9DC4EA-79B7-0032-8A13-07A67947EE93}"/>
              </a:ext>
            </a:extLst>
          </p:cNvPr>
          <p:cNvSpPr txBox="1"/>
          <p:nvPr/>
        </p:nvSpPr>
        <p:spPr>
          <a:xfrm>
            <a:off x="206829" y="1774635"/>
            <a:ext cx="8899804" cy="4185761"/>
          </a:xfrm>
          <a:prstGeom prst="rect">
            <a:avLst/>
          </a:prstGeom>
          <a:noFill/>
        </p:spPr>
        <p:txBody>
          <a:bodyPr wrap="square" rtlCol="0">
            <a:spAutoFit/>
          </a:bodyPr>
          <a:lstStyle/>
          <a:p>
            <a:r>
              <a:rPr lang="en-US" sz="1400" dirty="0">
                <a:solidFill>
                  <a:schemeClr val="tx1">
                    <a:lumMod val="65000"/>
                    <a:lumOff val="35000"/>
                  </a:schemeClr>
                </a:solidFill>
                <a:effectLst/>
                <a:latin typeface="Aptos" panose="020B0004020202020204" pitchFamily="34" charset="0"/>
              </a:rPr>
              <a:t>The majority of the small businesses surveyed </a:t>
            </a:r>
            <a:r>
              <a:rPr lang="en-US" sz="1400" dirty="0">
                <a:solidFill>
                  <a:schemeClr val="tx1">
                    <a:lumMod val="65000"/>
                    <a:lumOff val="35000"/>
                  </a:schemeClr>
                </a:solidFill>
                <a:latin typeface="Aptos" panose="020B0004020202020204" pitchFamily="34" charset="0"/>
              </a:rPr>
              <a:t>operate </a:t>
            </a:r>
            <a:r>
              <a:rPr lang="en-US" sz="1400" dirty="0">
                <a:solidFill>
                  <a:schemeClr val="tx1">
                    <a:lumMod val="65000"/>
                    <a:lumOff val="35000"/>
                  </a:schemeClr>
                </a:solidFill>
                <a:effectLst/>
                <a:latin typeface="Aptos" panose="020B0004020202020204" pitchFamily="34" charset="0"/>
              </a:rPr>
              <a:t>either a sole proprietorship or limited liability company</a:t>
            </a:r>
            <a:r>
              <a:rPr lang="en-US" sz="1400" dirty="0">
                <a:solidFill>
                  <a:schemeClr val="tx1">
                    <a:lumMod val="65000"/>
                    <a:lumOff val="35000"/>
                  </a:schemeClr>
                </a:solidFill>
                <a:latin typeface="Aptos" panose="020B0004020202020204" pitchFamily="34" charset="0"/>
              </a:rPr>
              <a:t>. They a</a:t>
            </a:r>
            <a:r>
              <a:rPr lang="en-US" sz="1400" dirty="0">
                <a:solidFill>
                  <a:schemeClr val="tx1">
                    <a:lumMod val="65000"/>
                    <a:lumOff val="35000"/>
                  </a:schemeClr>
                </a:solidFill>
                <a:effectLst/>
                <a:latin typeface="Aptos" panose="020B0004020202020204" pitchFamily="34" charset="0"/>
              </a:rPr>
              <a:t>re locally focused, as many state their customers are primarily located within the City of Charlotte, Mecklenburg County or in the surrounding counties. Roughly one-third were of women-owned businesses and one-quarter were of minority-owned businesses, showcasing the diversity of ownership in the area. Of the minority owned business, African-Americans and Hispanics made up the bulk of the representation. More than seventy percent of the business leaders were between the age of 35 and 54 years old, with an average age of 44 years old. Furthermore, these leaders are well educated with 72% achieving at least a bachelor’s degree.</a:t>
            </a:r>
            <a:br>
              <a:rPr lang="en-US" sz="1400" dirty="0">
                <a:solidFill>
                  <a:schemeClr val="tx1">
                    <a:lumMod val="65000"/>
                    <a:lumOff val="35000"/>
                  </a:schemeClr>
                </a:solidFill>
                <a:effectLst/>
                <a:latin typeface="Aptos" panose="020B0004020202020204" pitchFamily="34" charset="0"/>
              </a:rPr>
            </a:br>
            <a:endParaRPr lang="en-US" sz="1400" dirty="0">
              <a:solidFill>
                <a:schemeClr val="tx1">
                  <a:lumMod val="65000"/>
                  <a:lumOff val="35000"/>
                </a:schemeClr>
              </a:solidFill>
              <a:effectLst/>
              <a:latin typeface="Aptos" panose="020B0004020202020204" pitchFamily="34" charset="0"/>
            </a:endParaRPr>
          </a:p>
          <a:p>
            <a:r>
              <a:rPr lang="en-US" sz="1400" dirty="0">
                <a:solidFill>
                  <a:schemeClr val="tx1">
                    <a:lumMod val="65000"/>
                    <a:lumOff val="35000"/>
                  </a:schemeClr>
                </a:solidFill>
                <a:effectLst/>
                <a:latin typeface="Aptos" panose="020B0004020202020204" pitchFamily="34" charset="0"/>
              </a:rPr>
              <a:t>Although some of these small businesses are well established, as they have been in operation for more than 20 years, most of the business have only been in business less than 15 years. </a:t>
            </a:r>
            <a:r>
              <a:rPr lang="en-US" sz="1400" dirty="0">
                <a:solidFill>
                  <a:schemeClr val="tx1">
                    <a:lumMod val="65000"/>
                    <a:lumOff val="35000"/>
                  </a:schemeClr>
                </a:solidFill>
                <a:latin typeface="Aptos" panose="020B0004020202020204" pitchFamily="34" charset="0"/>
              </a:rPr>
              <a:t>T</a:t>
            </a:r>
            <a:r>
              <a:rPr lang="en-US" sz="1400" dirty="0">
                <a:solidFill>
                  <a:schemeClr val="tx1">
                    <a:lumMod val="65000"/>
                    <a:lumOff val="35000"/>
                  </a:schemeClr>
                </a:solidFill>
                <a:effectLst/>
                <a:latin typeface="Aptos" panose="020B0004020202020204" pitchFamily="34" charset="0"/>
              </a:rPr>
              <a:t>he average number of years in business was roughly 12 years. </a:t>
            </a:r>
            <a:r>
              <a:rPr lang="en-US" sz="1400" dirty="0">
                <a:solidFill>
                  <a:schemeClr val="tx1">
                    <a:lumMod val="65000"/>
                    <a:lumOff val="35000"/>
                  </a:schemeClr>
                </a:solidFill>
                <a:latin typeface="Aptos" panose="020B0004020202020204" pitchFamily="34" charset="0"/>
              </a:rPr>
              <a:t>C</a:t>
            </a:r>
            <a:r>
              <a:rPr lang="en-US" sz="1400" dirty="0">
                <a:solidFill>
                  <a:schemeClr val="tx1">
                    <a:lumMod val="65000"/>
                    <a:lumOff val="35000"/>
                  </a:schemeClr>
                </a:solidFill>
                <a:effectLst/>
                <a:latin typeface="Aptos" panose="020B0004020202020204" pitchFamily="34" charset="0"/>
              </a:rPr>
              <a:t>ompany revenue, over the last three years for these small businesses has steadily grown, which is a positive sign as we move further past the pandemic. Moreover, eight of ten expect their revenue to further increase over the next 12 months, highlighting their continued growth mindset. The average expected revenue growth among those who anticipate revenue growth next year was 7.65%.</a:t>
            </a:r>
            <a:br>
              <a:rPr lang="en-US" sz="1400" dirty="0">
                <a:solidFill>
                  <a:schemeClr val="tx1">
                    <a:lumMod val="65000"/>
                    <a:lumOff val="35000"/>
                  </a:schemeClr>
                </a:solidFill>
                <a:effectLst/>
                <a:latin typeface="Aptos" panose="020B0004020202020204" pitchFamily="34" charset="0"/>
              </a:rPr>
            </a:br>
            <a:endParaRPr lang="en-US" sz="1400" dirty="0">
              <a:solidFill>
                <a:schemeClr val="tx1">
                  <a:lumMod val="65000"/>
                  <a:lumOff val="35000"/>
                </a:schemeClr>
              </a:solidFill>
              <a:effectLst/>
              <a:latin typeface="Aptos" panose="020B0004020202020204" pitchFamily="34" charset="0"/>
            </a:endParaRPr>
          </a:p>
          <a:p>
            <a:r>
              <a:rPr lang="en-US" sz="1400" dirty="0">
                <a:solidFill>
                  <a:schemeClr val="tx1">
                    <a:lumMod val="65000"/>
                    <a:lumOff val="35000"/>
                  </a:schemeClr>
                </a:solidFill>
                <a:effectLst/>
                <a:latin typeface="Aptos" panose="020B0004020202020204" pitchFamily="34" charset="0"/>
              </a:rPr>
              <a:t>Similar to their company’s steady revenue growth, many of these businesses have plans to continue to grow their workforce size as well. Eight of ten have plans to hire at least one employee next year which is on par with what they have done over the last three years. Some of the top areas they will look to hire more staff for in 2025 focus on customer service, business development as well as marketing and sales related roles. </a:t>
            </a:r>
          </a:p>
        </p:txBody>
      </p:sp>
      <p:grpSp>
        <p:nvGrpSpPr>
          <p:cNvPr id="6" name="Group 5">
            <a:extLst>
              <a:ext uri="{FF2B5EF4-FFF2-40B4-BE49-F238E27FC236}">
                <a16:creationId xmlns:a16="http://schemas.microsoft.com/office/drawing/2014/main" id="{C9699CED-B25B-394C-BE00-7054F4FD2330}"/>
              </a:ext>
            </a:extLst>
          </p:cNvPr>
          <p:cNvGrpSpPr/>
          <p:nvPr/>
        </p:nvGrpSpPr>
        <p:grpSpPr>
          <a:xfrm>
            <a:off x="9277004" y="1213069"/>
            <a:ext cx="2521172" cy="2694407"/>
            <a:chOff x="8441473" y="2097547"/>
            <a:chExt cx="2914928" cy="2630495"/>
          </a:xfrm>
        </p:grpSpPr>
        <p:sp>
          <p:nvSpPr>
            <p:cNvPr id="7" name="TextBox 6">
              <a:extLst>
                <a:ext uri="{FF2B5EF4-FFF2-40B4-BE49-F238E27FC236}">
                  <a16:creationId xmlns:a16="http://schemas.microsoft.com/office/drawing/2014/main" id="{1056B1BD-2A7B-A3E1-6C35-AFC369443736}"/>
                </a:ext>
              </a:extLst>
            </p:cNvPr>
            <p:cNvSpPr txBox="1"/>
            <p:nvPr/>
          </p:nvSpPr>
          <p:spPr>
            <a:xfrm>
              <a:off x="9192320" y="2828706"/>
              <a:ext cx="1524001" cy="631000"/>
            </a:xfrm>
            <a:prstGeom prst="rect">
              <a:avLst/>
            </a:prstGeom>
            <a:noFill/>
          </p:spPr>
          <p:txBody>
            <a:bodyPr wrap="square" rtlCol="0">
              <a:spAutoFit/>
            </a:bodyPr>
            <a:lstStyle/>
            <a:p>
              <a:pPr algn="ctr"/>
              <a:r>
                <a:rPr lang="en-US" sz="3600" b="1" dirty="0">
                  <a:solidFill>
                    <a:schemeClr val="accent1">
                      <a:lumMod val="60000"/>
                      <a:lumOff val="40000"/>
                    </a:schemeClr>
                  </a:solidFill>
                  <a:latin typeface="Poppins" pitchFamily="2" charset="77"/>
                  <a:cs typeface="Poppins" pitchFamily="2" charset="77"/>
                </a:rPr>
                <a:t>68%</a:t>
              </a:r>
            </a:p>
          </p:txBody>
        </p:sp>
        <p:sp>
          <p:nvSpPr>
            <p:cNvPr id="8" name="Block Arc 7">
              <a:extLst>
                <a:ext uri="{FF2B5EF4-FFF2-40B4-BE49-F238E27FC236}">
                  <a16:creationId xmlns:a16="http://schemas.microsoft.com/office/drawing/2014/main" id="{981384C5-2297-7D08-7EF3-359CB4B412B2}"/>
                </a:ext>
              </a:extLst>
            </p:cNvPr>
            <p:cNvSpPr/>
            <p:nvPr/>
          </p:nvSpPr>
          <p:spPr>
            <a:xfrm>
              <a:off x="8578080" y="2199397"/>
              <a:ext cx="2648424" cy="2528645"/>
            </a:xfrm>
            <a:prstGeom prst="blockArc">
              <a:avLst>
                <a:gd name="adj1" fmla="val 10756891"/>
                <a:gd name="adj2" fmla="val 2"/>
                <a:gd name="adj3" fmla="val 14857"/>
              </a:avLst>
            </a:prstGeom>
            <a:solidFill>
              <a:srgbClr val="366F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9" name="Straight Connector 8">
              <a:extLst>
                <a:ext uri="{FF2B5EF4-FFF2-40B4-BE49-F238E27FC236}">
                  <a16:creationId xmlns:a16="http://schemas.microsoft.com/office/drawing/2014/main" id="{967373F5-39BC-DB40-29A6-F7C409D10842}"/>
                </a:ext>
              </a:extLst>
            </p:cNvPr>
            <p:cNvCxnSpPr>
              <a:cxnSpLocks/>
            </p:cNvCxnSpPr>
            <p:nvPr/>
          </p:nvCxnSpPr>
          <p:spPr>
            <a:xfrm>
              <a:off x="8441473" y="3463720"/>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E7CD69C-D72D-255B-A525-D11130054A5D}"/>
                </a:ext>
              </a:extLst>
            </p:cNvPr>
            <p:cNvCxnSpPr>
              <a:cxnSpLocks/>
            </p:cNvCxnSpPr>
            <p:nvPr/>
          </p:nvCxnSpPr>
          <p:spPr>
            <a:xfrm>
              <a:off x="10716321" y="3463719"/>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sp>
          <p:nvSpPr>
            <p:cNvPr id="11" name="Sort 10">
              <a:extLst>
                <a:ext uri="{FF2B5EF4-FFF2-40B4-BE49-F238E27FC236}">
                  <a16:creationId xmlns:a16="http://schemas.microsoft.com/office/drawing/2014/main" id="{771EF5E5-1CB0-9E92-E7A2-47574CF82BC0}"/>
                </a:ext>
              </a:extLst>
            </p:cNvPr>
            <p:cNvSpPr/>
            <p:nvPr/>
          </p:nvSpPr>
          <p:spPr>
            <a:xfrm rot="1258435">
              <a:off x="10066624" y="2097547"/>
              <a:ext cx="317814" cy="681506"/>
            </a:xfrm>
            <a:prstGeom prst="flowChartSor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a:extLst>
              <a:ext uri="{FF2B5EF4-FFF2-40B4-BE49-F238E27FC236}">
                <a16:creationId xmlns:a16="http://schemas.microsoft.com/office/drawing/2014/main" id="{83D1B50F-5B23-638E-91E0-D164F9B45682}"/>
              </a:ext>
            </a:extLst>
          </p:cNvPr>
          <p:cNvSpPr txBox="1"/>
          <p:nvPr/>
        </p:nvSpPr>
        <p:spPr>
          <a:xfrm>
            <a:off x="9293628" y="2690336"/>
            <a:ext cx="2525258" cy="523220"/>
          </a:xfrm>
          <a:prstGeom prst="rect">
            <a:avLst/>
          </a:prstGeom>
          <a:noFill/>
        </p:spPr>
        <p:txBody>
          <a:bodyPr wrap="square">
            <a:spAutoFit/>
          </a:bodyPr>
          <a:lstStyle/>
          <a:p>
            <a:pPr algn="ctr"/>
            <a:r>
              <a:rPr lang="en-US" sz="1400" dirty="0">
                <a:solidFill>
                  <a:schemeClr val="accent3">
                    <a:lumMod val="50000"/>
                  </a:schemeClr>
                </a:solidFill>
                <a:latin typeface="Aptos" panose="020B0004020202020204" pitchFamily="34" charset="0"/>
                <a:cs typeface="Poppins Light" pitchFamily="2" charset="77"/>
              </a:rPr>
              <a:t>Operate either a sole proprietorship or LLC</a:t>
            </a:r>
            <a:endParaRPr lang="en-US" sz="1400" dirty="0"/>
          </a:p>
        </p:txBody>
      </p:sp>
      <p:grpSp>
        <p:nvGrpSpPr>
          <p:cNvPr id="20" name="Group 19">
            <a:extLst>
              <a:ext uri="{FF2B5EF4-FFF2-40B4-BE49-F238E27FC236}">
                <a16:creationId xmlns:a16="http://schemas.microsoft.com/office/drawing/2014/main" id="{98BF2CF5-13B3-D78F-D50A-291F810C3D29}"/>
              </a:ext>
            </a:extLst>
          </p:cNvPr>
          <p:cNvGrpSpPr/>
          <p:nvPr/>
        </p:nvGrpSpPr>
        <p:grpSpPr>
          <a:xfrm>
            <a:off x="9298775" y="3704992"/>
            <a:ext cx="2521172" cy="2590082"/>
            <a:chOff x="8441473" y="2199397"/>
            <a:chExt cx="2914928" cy="2528645"/>
          </a:xfrm>
        </p:grpSpPr>
        <p:sp>
          <p:nvSpPr>
            <p:cNvPr id="21" name="TextBox 20">
              <a:extLst>
                <a:ext uri="{FF2B5EF4-FFF2-40B4-BE49-F238E27FC236}">
                  <a16:creationId xmlns:a16="http://schemas.microsoft.com/office/drawing/2014/main" id="{C95BEBEA-A20D-B8A6-AA97-0B431C9B8C80}"/>
                </a:ext>
              </a:extLst>
            </p:cNvPr>
            <p:cNvSpPr txBox="1"/>
            <p:nvPr/>
          </p:nvSpPr>
          <p:spPr>
            <a:xfrm>
              <a:off x="9192320" y="2828706"/>
              <a:ext cx="1524001" cy="631000"/>
            </a:xfrm>
            <a:prstGeom prst="rect">
              <a:avLst/>
            </a:prstGeom>
            <a:noFill/>
          </p:spPr>
          <p:txBody>
            <a:bodyPr wrap="square" rtlCol="0">
              <a:spAutoFit/>
            </a:bodyPr>
            <a:lstStyle/>
            <a:p>
              <a:pPr algn="ctr"/>
              <a:r>
                <a:rPr lang="en-US" sz="3600" b="1" dirty="0">
                  <a:solidFill>
                    <a:schemeClr val="accent1">
                      <a:lumMod val="60000"/>
                      <a:lumOff val="40000"/>
                    </a:schemeClr>
                  </a:solidFill>
                  <a:latin typeface="Poppins" pitchFamily="2" charset="77"/>
                  <a:cs typeface="Poppins" pitchFamily="2" charset="77"/>
                </a:rPr>
                <a:t>85%</a:t>
              </a:r>
            </a:p>
          </p:txBody>
        </p:sp>
        <p:sp>
          <p:nvSpPr>
            <p:cNvPr id="22" name="Block Arc 21">
              <a:extLst>
                <a:ext uri="{FF2B5EF4-FFF2-40B4-BE49-F238E27FC236}">
                  <a16:creationId xmlns:a16="http://schemas.microsoft.com/office/drawing/2014/main" id="{B4226E79-EF50-8AB2-E0AE-31187AB96412}"/>
                </a:ext>
              </a:extLst>
            </p:cNvPr>
            <p:cNvSpPr/>
            <p:nvPr/>
          </p:nvSpPr>
          <p:spPr>
            <a:xfrm>
              <a:off x="8578080" y="2199397"/>
              <a:ext cx="2648424" cy="2528645"/>
            </a:xfrm>
            <a:prstGeom prst="blockArc">
              <a:avLst>
                <a:gd name="adj1" fmla="val 10756891"/>
                <a:gd name="adj2" fmla="val 2"/>
                <a:gd name="adj3" fmla="val 14857"/>
              </a:avLst>
            </a:prstGeom>
            <a:solidFill>
              <a:srgbClr val="366F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3" name="Straight Connector 22">
              <a:extLst>
                <a:ext uri="{FF2B5EF4-FFF2-40B4-BE49-F238E27FC236}">
                  <a16:creationId xmlns:a16="http://schemas.microsoft.com/office/drawing/2014/main" id="{78FC63B5-B39C-88F5-0AAD-317084584737}"/>
                </a:ext>
              </a:extLst>
            </p:cNvPr>
            <p:cNvCxnSpPr>
              <a:cxnSpLocks/>
            </p:cNvCxnSpPr>
            <p:nvPr/>
          </p:nvCxnSpPr>
          <p:spPr>
            <a:xfrm>
              <a:off x="8441473" y="3463720"/>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0C3CC4B-5048-A05B-2645-95AB329E7450}"/>
                </a:ext>
              </a:extLst>
            </p:cNvPr>
            <p:cNvCxnSpPr>
              <a:cxnSpLocks/>
            </p:cNvCxnSpPr>
            <p:nvPr/>
          </p:nvCxnSpPr>
          <p:spPr>
            <a:xfrm>
              <a:off x="10716321" y="3463719"/>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sp>
          <p:nvSpPr>
            <p:cNvPr id="25" name="Sort 24">
              <a:extLst>
                <a:ext uri="{FF2B5EF4-FFF2-40B4-BE49-F238E27FC236}">
                  <a16:creationId xmlns:a16="http://schemas.microsoft.com/office/drawing/2014/main" id="{242AFA3B-F97E-AA85-BB61-52700A4DF27A}"/>
                </a:ext>
              </a:extLst>
            </p:cNvPr>
            <p:cNvSpPr/>
            <p:nvPr/>
          </p:nvSpPr>
          <p:spPr>
            <a:xfrm rot="2621616">
              <a:off x="10653962" y="2386501"/>
              <a:ext cx="317814" cy="681506"/>
            </a:xfrm>
            <a:prstGeom prst="flowChartSor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TextBox 25">
            <a:extLst>
              <a:ext uri="{FF2B5EF4-FFF2-40B4-BE49-F238E27FC236}">
                <a16:creationId xmlns:a16="http://schemas.microsoft.com/office/drawing/2014/main" id="{575AAEFE-073A-FFB4-B880-E892A74D24D6}"/>
              </a:ext>
            </a:extLst>
          </p:cNvPr>
          <p:cNvSpPr txBox="1"/>
          <p:nvPr/>
        </p:nvSpPr>
        <p:spPr>
          <a:xfrm>
            <a:off x="9315399" y="5077936"/>
            <a:ext cx="2525258" cy="738664"/>
          </a:xfrm>
          <a:prstGeom prst="rect">
            <a:avLst/>
          </a:prstGeom>
          <a:noFill/>
        </p:spPr>
        <p:txBody>
          <a:bodyPr wrap="square">
            <a:spAutoFit/>
          </a:bodyPr>
          <a:lstStyle/>
          <a:p>
            <a:pPr algn="ctr"/>
            <a:r>
              <a:rPr lang="en-US" sz="1400" dirty="0">
                <a:solidFill>
                  <a:schemeClr val="accent3">
                    <a:lumMod val="50000"/>
                  </a:schemeClr>
                </a:solidFill>
                <a:latin typeface="Aptos" panose="020B0004020202020204" pitchFamily="34" charset="0"/>
                <a:cs typeface="Poppins Light" pitchFamily="2" charset="77"/>
              </a:rPr>
              <a:t>Expect their business revenue to increase in the coming 12 months</a:t>
            </a:r>
            <a:endParaRPr lang="en-US" sz="1400" dirty="0"/>
          </a:p>
        </p:txBody>
      </p:sp>
    </p:spTree>
    <p:extLst>
      <p:ext uri="{BB962C8B-B14F-4D97-AF65-F5344CB8AC3E}">
        <p14:creationId xmlns:p14="http://schemas.microsoft.com/office/powerpoint/2010/main" val="1193423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80315-A19E-8969-1C7D-D8FAE9104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6C22C2-B154-56E3-4BDB-FF296B971485}"/>
              </a:ext>
            </a:extLst>
          </p:cNvPr>
          <p:cNvSpPr>
            <a:spLocks noGrp="1"/>
          </p:cNvSpPr>
          <p:nvPr>
            <p:ph type="title"/>
          </p:nvPr>
        </p:nvSpPr>
        <p:spPr>
          <a:xfrm>
            <a:off x="206829" y="419100"/>
            <a:ext cx="8327882" cy="546585"/>
          </a:xfrm>
        </p:spPr>
        <p:txBody>
          <a:bodyPr/>
          <a:lstStyle/>
          <a:p>
            <a:r>
              <a:rPr lang="en-US" dirty="0"/>
              <a:t>Key Takeaways | Growth Strategies Among Small Businesses</a:t>
            </a:r>
          </a:p>
        </p:txBody>
      </p:sp>
      <p:sp>
        <p:nvSpPr>
          <p:cNvPr id="3" name="Slide Number Placeholder 2">
            <a:extLst>
              <a:ext uri="{FF2B5EF4-FFF2-40B4-BE49-F238E27FC236}">
                <a16:creationId xmlns:a16="http://schemas.microsoft.com/office/drawing/2014/main" id="{EE225E6B-4921-4664-040D-A0D683B627F6}"/>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5</a:t>
            </a:fld>
            <a:endParaRPr lang="en-US"/>
          </a:p>
        </p:txBody>
      </p:sp>
      <p:sp>
        <p:nvSpPr>
          <p:cNvPr id="4" name="TextBox 3">
            <a:extLst>
              <a:ext uri="{FF2B5EF4-FFF2-40B4-BE49-F238E27FC236}">
                <a16:creationId xmlns:a16="http://schemas.microsoft.com/office/drawing/2014/main" id="{BC20C616-B9E1-1729-D4E1-5516619D1ADA}"/>
              </a:ext>
            </a:extLst>
          </p:cNvPr>
          <p:cNvSpPr txBox="1"/>
          <p:nvPr/>
        </p:nvSpPr>
        <p:spPr>
          <a:xfrm>
            <a:off x="206829" y="1028810"/>
            <a:ext cx="8340647" cy="646331"/>
          </a:xfrm>
          <a:prstGeom prst="rect">
            <a:avLst/>
          </a:prstGeom>
          <a:noFill/>
        </p:spPr>
        <p:txBody>
          <a:bodyPr wrap="square" lIns="91440" tIns="45720" rIns="91440" bIns="45720" rtlCol="0" anchor="t">
            <a:spAutoFit/>
          </a:bodyPr>
          <a:lstStyle/>
          <a:p>
            <a:pPr>
              <a:defRPr/>
            </a:pPr>
            <a:r>
              <a:rPr lang="en-US" sz="1800" b="1" dirty="0">
                <a:solidFill>
                  <a:srgbClr val="274F66"/>
                </a:solidFill>
                <a:latin typeface="Aptos" panose="020B0004020202020204" pitchFamily="34" charset="0"/>
              </a:rPr>
              <a:t>Preparing for future growth but face various current business chal</a:t>
            </a:r>
            <a:r>
              <a:rPr lang="en-US" b="1" dirty="0">
                <a:solidFill>
                  <a:srgbClr val="274F66"/>
                </a:solidFill>
                <a:latin typeface="Aptos" panose="020B0004020202020204" pitchFamily="34" charset="0"/>
              </a:rPr>
              <a:t>lenges</a:t>
            </a:r>
            <a:r>
              <a:rPr lang="en-US" sz="1800" b="1" dirty="0">
                <a:solidFill>
                  <a:srgbClr val="274F66"/>
                </a:solidFill>
                <a:latin typeface="Aptos" panose="020B0004020202020204" pitchFamily="34" charset="0"/>
              </a:rPr>
              <a:t> and negative external factors</a:t>
            </a:r>
            <a:endParaRPr kumimoji="0" lang="en-US" b="1" i="0" u="none" strike="noStrike" kern="1200" cap="none" spc="0" normalizeH="0" baseline="0" noProof="0" dirty="0">
              <a:ln>
                <a:noFill/>
              </a:ln>
              <a:solidFill>
                <a:srgbClr val="274F66"/>
              </a:solidFill>
              <a:effectLst/>
              <a:uLnTx/>
              <a:uFillTx/>
              <a:latin typeface="Aptos" panose="020B0004020202020204" pitchFamily="34" charset="0"/>
              <a:cs typeface="Poppins"/>
            </a:endParaRPr>
          </a:p>
        </p:txBody>
      </p:sp>
      <p:sp>
        <p:nvSpPr>
          <p:cNvPr id="5" name="TextBox 4">
            <a:extLst>
              <a:ext uri="{FF2B5EF4-FFF2-40B4-BE49-F238E27FC236}">
                <a16:creationId xmlns:a16="http://schemas.microsoft.com/office/drawing/2014/main" id="{0E18C090-F6F2-2B82-3DBE-59959E5AA41B}"/>
              </a:ext>
            </a:extLst>
          </p:cNvPr>
          <p:cNvSpPr txBox="1"/>
          <p:nvPr/>
        </p:nvSpPr>
        <p:spPr>
          <a:xfrm>
            <a:off x="190500" y="1878073"/>
            <a:ext cx="8675914" cy="3970318"/>
          </a:xfrm>
          <a:prstGeom prst="rect">
            <a:avLst/>
          </a:prstGeom>
          <a:noFill/>
        </p:spPr>
        <p:txBody>
          <a:bodyPr wrap="square" rtlCol="0">
            <a:spAutoFit/>
          </a:bodyPr>
          <a:lstStyle/>
          <a:p>
            <a:r>
              <a:rPr lang="en-US" sz="1400" dirty="0">
                <a:solidFill>
                  <a:schemeClr val="tx1">
                    <a:lumMod val="65000"/>
                    <a:lumOff val="35000"/>
                  </a:schemeClr>
                </a:solidFill>
                <a:effectLst/>
                <a:latin typeface="Aptos" panose="020B0004020202020204" pitchFamily="34" charset="0"/>
              </a:rPr>
              <a:t>As these small businesses look to the future, the top factors that they believe will best help them drive growth center around digital transformation, hiring skilled talent, and developing strategic networking and collaborative partnerships.</a:t>
            </a:r>
            <a:br>
              <a:rPr lang="en-US" sz="1400" dirty="0">
                <a:solidFill>
                  <a:schemeClr val="tx1">
                    <a:lumMod val="65000"/>
                    <a:lumOff val="35000"/>
                  </a:schemeClr>
                </a:solidFill>
                <a:effectLst/>
                <a:latin typeface="Aptos" panose="020B0004020202020204" pitchFamily="34" charset="0"/>
              </a:rPr>
            </a:br>
            <a:endParaRPr lang="en-US" sz="1400" dirty="0">
              <a:solidFill>
                <a:schemeClr val="tx1">
                  <a:lumMod val="65000"/>
                  <a:lumOff val="35000"/>
                </a:schemeClr>
              </a:solidFill>
              <a:effectLst/>
              <a:latin typeface="Aptos" panose="020B0004020202020204" pitchFamily="34" charset="0"/>
            </a:endParaRPr>
          </a:p>
          <a:p>
            <a:r>
              <a:rPr lang="en-US" sz="1400" dirty="0">
                <a:solidFill>
                  <a:schemeClr val="tx1">
                    <a:lumMod val="65000"/>
                    <a:lumOff val="35000"/>
                  </a:schemeClr>
                </a:solidFill>
                <a:effectLst/>
                <a:latin typeface="Aptos" panose="020B0004020202020204" pitchFamily="34" charset="0"/>
              </a:rPr>
              <a:t>Not only are these businesses looking to the future but they’re taking </a:t>
            </a:r>
            <a:r>
              <a:rPr lang="en-US" sz="1400" dirty="0">
                <a:solidFill>
                  <a:schemeClr val="tx1">
                    <a:lumMod val="65000"/>
                    <a:lumOff val="35000"/>
                  </a:schemeClr>
                </a:solidFill>
                <a:latin typeface="Aptos" panose="020B0004020202020204" pitchFamily="34" charset="0"/>
              </a:rPr>
              <a:t>the </a:t>
            </a:r>
            <a:r>
              <a:rPr lang="en-US" sz="1400" dirty="0">
                <a:solidFill>
                  <a:schemeClr val="tx1">
                    <a:lumMod val="65000"/>
                    <a:lumOff val="35000"/>
                  </a:schemeClr>
                </a:solidFill>
                <a:effectLst/>
                <a:latin typeface="Aptos" panose="020B0004020202020204" pitchFamily="34" charset="0"/>
              </a:rPr>
              <a:t>appropriate steps to future-proof their business, which has been done primarily through strengthening customer relationships and investing in new technologies. Seeing how many business leaders cite digital </a:t>
            </a:r>
            <a:r>
              <a:rPr lang="en-US" sz="1400" dirty="0">
                <a:solidFill>
                  <a:schemeClr val="tx1">
                    <a:lumMod val="65000"/>
                    <a:lumOff val="35000"/>
                  </a:schemeClr>
                </a:solidFill>
                <a:latin typeface="Aptos" panose="020B0004020202020204" pitchFamily="34" charset="0"/>
              </a:rPr>
              <a:t>transformation as a growth driver for their business it’s not surprising to see that n</a:t>
            </a:r>
            <a:r>
              <a:rPr lang="en-US" sz="1400" dirty="0">
                <a:solidFill>
                  <a:schemeClr val="tx1">
                    <a:lumMod val="65000"/>
                    <a:lumOff val="35000"/>
                  </a:schemeClr>
                </a:solidFill>
                <a:effectLst/>
                <a:latin typeface="Aptos" panose="020B0004020202020204" pitchFamily="34" charset="0"/>
              </a:rPr>
              <a:t>early all have adopted some form of new technology whether it has been AI, CRM software, or even digital marketing tools to improve their operations. Predictably, their top focus area for capital spending next year will be around technology adoptions and upgrades as well as marketing and advertising efforts.</a:t>
            </a:r>
          </a:p>
          <a:p>
            <a:endParaRPr lang="en-US" sz="1400" dirty="0">
              <a:solidFill>
                <a:schemeClr val="tx1">
                  <a:lumMod val="65000"/>
                  <a:lumOff val="35000"/>
                </a:schemeClr>
              </a:solidFill>
              <a:effectLst/>
              <a:latin typeface="Aptos" panose="020B0004020202020204" pitchFamily="34" charset="0"/>
            </a:endParaRPr>
          </a:p>
          <a:p>
            <a:r>
              <a:rPr lang="en-US" sz="1400" dirty="0">
                <a:solidFill>
                  <a:schemeClr val="tx1">
                    <a:lumMod val="65000"/>
                    <a:lumOff val="35000"/>
                  </a:schemeClr>
                </a:solidFill>
                <a:effectLst/>
                <a:latin typeface="Aptos" panose="020B0004020202020204" pitchFamily="34" charset="0"/>
              </a:rPr>
              <a:t>Although they are taking necessary steps to be prepared for what the future has in store, there are </a:t>
            </a:r>
            <a:r>
              <a:rPr lang="en-US" sz="1400" dirty="0">
                <a:solidFill>
                  <a:schemeClr val="tx1">
                    <a:lumMod val="65000"/>
                    <a:lumOff val="35000"/>
                  </a:schemeClr>
                </a:solidFill>
                <a:latin typeface="Aptos" panose="020B0004020202020204" pitchFamily="34" charset="0"/>
              </a:rPr>
              <a:t>numerous </a:t>
            </a:r>
            <a:r>
              <a:rPr lang="en-US" sz="1400" dirty="0">
                <a:solidFill>
                  <a:schemeClr val="tx1">
                    <a:lumMod val="65000"/>
                    <a:lumOff val="35000"/>
                  </a:schemeClr>
                </a:solidFill>
                <a:effectLst/>
                <a:latin typeface="Aptos" panose="020B0004020202020204" pitchFamily="34" charset="0"/>
              </a:rPr>
              <a:t>business challenges that they are having to manage and overcome. Finding qualified workers, access to capital, and managing operational costs are some of the most cited challenges these leaders face. Outside of business barriers there are other external factors negatively impacting their business. From economic factors like inflation and interest rates, regulatory/policy changes, even environmental and health crises have adversely affected these businesses.</a:t>
            </a:r>
          </a:p>
        </p:txBody>
      </p:sp>
      <p:grpSp>
        <p:nvGrpSpPr>
          <p:cNvPr id="20" name="Group 19">
            <a:extLst>
              <a:ext uri="{FF2B5EF4-FFF2-40B4-BE49-F238E27FC236}">
                <a16:creationId xmlns:a16="http://schemas.microsoft.com/office/drawing/2014/main" id="{051D7DE0-0100-B43F-6964-27018C155B3B}"/>
              </a:ext>
            </a:extLst>
          </p:cNvPr>
          <p:cNvGrpSpPr/>
          <p:nvPr/>
        </p:nvGrpSpPr>
        <p:grpSpPr>
          <a:xfrm>
            <a:off x="9277004" y="1317392"/>
            <a:ext cx="2521172" cy="2590082"/>
            <a:chOff x="8441473" y="2199397"/>
            <a:chExt cx="2914928" cy="2528645"/>
          </a:xfrm>
        </p:grpSpPr>
        <p:sp>
          <p:nvSpPr>
            <p:cNvPr id="21" name="TextBox 20">
              <a:extLst>
                <a:ext uri="{FF2B5EF4-FFF2-40B4-BE49-F238E27FC236}">
                  <a16:creationId xmlns:a16="http://schemas.microsoft.com/office/drawing/2014/main" id="{09410EC5-BB5C-ACA5-4B91-3C816FA57213}"/>
                </a:ext>
              </a:extLst>
            </p:cNvPr>
            <p:cNvSpPr txBox="1"/>
            <p:nvPr/>
          </p:nvSpPr>
          <p:spPr>
            <a:xfrm>
              <a:off x="9192320" y="2828706"/>
              <a:ext cx="1524001" cy="631000"/>
            </a:xfrm>
            <a:prstGeom prst="rect">
              <a:avLst/>
            </a:prstGeom>
            <a:noFill/>
          </p:spPr>
          <p:txBody>
            <a:bodyPr wrap="square" rtlCol="0">
              <a:spAutoFit/>
            </a:bodyPr>
            <a:lstStyle/>
            <a:p>
              <a:pPr algn="ctr"/>
              <a:r>
                <a:rPr lang="en-US" sz="3600" b="1" dirty="0">
                  <a:solidFill>
                    <a:schemeClr val="accent1">
                      <a:lumMod val="60000"/>
                      <a:lumOff val="40000"/>
                    </a:schemeClr>
                  </a:solidFill>
                  <a:latin typeface="Poppins" pitchFamily="2" charset="77"/>
                  <a:cs typeface="Poppins" pitchFamily="2" charset="77"/>
                </a:rPr>
                <a:t>39%</a:t>
              </a:r>
            </a:p>
          </p:txBody>
        </p:sp>
        <p:sp>
          <p:nvSpPr>
            <p:cNvPr id="22" name="Block Arc 21">
              <a:extLst>
                <a:ext uri="{FF2B5EF4-FFF2-40B4-BE49-F238E27FC236}">
                  <a16:creationId xmlns:a16="http://schemas.microsoft.com/office/drawing/2014/main" id="{CBEDF7C6-7E83-DD3C-542F-5098BB2FABD5}"/>
                </a:ext>
              </a:extLst>
            </p:cNvPr>
            <p:cNvSpPr/>
            <p:nvPr/>
          </p:nvSpPr>
          <p:spPr>
            <a:xfrm>
              <a:off x="8578080" y="2199397"/>
              <a:ext cx="2648424" cy="2528645"/>
            </a:xfrm>
            <a:prstGeom prst="blockArc">
              <a:avLst>
                <a:gd name="adj1" fmla="val 10756891"/>
                <a:gd name="adj2" fmla="val 2"/>
                <a:gd name="adj3" fmla="val 14857"/>
              </a:avLst>
            </a:prstGeom>
            <a:solidFill>
              <a:srgbClr val="366F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3" name="Straight Connector 22">
              <a:extLst>
                <a:ext uri="{FF2B5EF4-FFF2-40B4-BE49-F238E27FC236}">
                  <a16:creationId xmlns:a16="http://schemas.microsoft.com/office/drawing/2014/main" id="{4CE11FB4-877A-23F7-86B8-4ACB02465DD3}"/>
                </a:ext>
              </a:extLst>
            </p:cNvPr>
            <p:cNvCxnSpPr>
              <a:cxnSpLocks/>
            </p:cNvCxnSpPr>
            <p:nvPr/>
          </p:nvCxnSpPr>
          <p:spPr>
            <a:xfrm>
              <a:off x="8441473" y="3463720"/>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6C3F8B7-D0C5-219D-9634-B2B3CC4AA675}"/>
                </a:ext>
              </a:extLst>
            </p:cNvPr>
            <p:cNvCxnSpPr>
              <a:cxnSpLocks/>
            </p:cNvCxnSpPr>
            <p:nvPr/>
          </p:nvCxnSpPr>
          <p:spPr>
            <a:xfrm>
              <a:off x="10716321" y="3463719"/>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sp>
          <p:nvSpPr>
            <p:cNvPr id="25" name="Sort 24">
              <a:extLst>
                <a:ext uri="{FF2B5EF4-FFF2-40B4-BE49-F238E27FC236}">
                  <a16:creationId xmlns:a16="http://schemas.microsoft.com/office/drawing/2014/main" id="{FDD95C2E-3FF7-93EF-AB66-F54D45D578C1}"/>
                </a:ext>
              </a:extLst>
            </p:cNvPr>
            <p:cNvSpPr/>
            <p:nvPr/>
          </p:nvSpPr>
          <p:spPr>
            <a:xfrm rot="19517148">
              <a:off x="9210786" y="2202292"/>
              <a:ext cx="317814" cy="681506"/>
            </a:xfrm>
            <a:prstGeom prst="flowChartSor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TextBox 25">
            <a:extLst>
              <a:ext uri="{FF2B5EF4-FFF2-40B4-BE49-F238E27FC236}">
                <a16:creationId xmlns:a16="http://schemas.microsoft.com/office/drawing/2014/main" id="{538169F2-E8C5-57F5-1DD6-DF95368F1F72}"/>
              </a:ext>
            </a:extLst>
          </p:cNvPr>
          <p:cNvSpPr txBox="1"/>
          <p:nvPr/>
        </p:nvSpPr>
        <p:spPr>
          <a:xfrm>
            <a:off x="9293628" y="2690336"/>
            <a:ext cx="2525258" cy="738664"/>
          </a:xfrm>
          <a:prstGeom prst="rect">
            <a:avLst/>
          </a:prstGeom>
          <a:noFill/>
        </p:spPr>
        <p:txBody>
          <a:bodyPr wrap="square">
            <a:spAutoFit/>
          </a:bodyPr>
          <a:lstStyle/>
          <a:p>
            <a:pPr algn="ctr"/>
            <a:r>
              <a:rPr lang="en-US" sz="1400" dirty="0">
                <a:solidFill>
                  <a:schemeClr val="accent3">
                    <a:lumMod val="50000"/>
                  </a:schemeClr>
                </a:solidFill>
                <a:latin typeface="Aptos" panose="020B0004020202020204" pitchFamily="34" charset="0"/>
                <a:cs typeface="Poppins Light" pitchFamily="2" charset="77"/>
              </a:rPr>
              <a:t>Believe digital transformation of their business will best help drive future growth</a:t>
            </a:r>
            <a:endParaRPr lang="en-US" sz="1400" dirty="0"/>
          </a:p>
        </p:txBody>
      </p:sp>
      <p:grpSp>
        <p:nvGrpSpPr>
          <p:cNvPr id="27" name="Group 26">
            <a:extLst>
              <a:ext uri="{FF2B5EF4-FFF2-40B4-BE49-F238E27FC236}">
                <a16:creationId xmlns:a16="http://schemas.microsoft.com/office/drawing/2014/main" id="{33481D19-0870-BE7A-068F-F278988407DC}"/>
              </a:ext>
            </a:extLst>
          </p:cNvPr>
          <p:cNvGrpSpPr/>
          <p:nvPr/>
        </p:nvGrpSpPr>
        <p:grpSpPr>
          <a:xfrm>
            <a:off x="9298775" y="3577329"/>
            <a:ext cx="2521172" cy="2717745"/>
            <a:chOff x="8441473" y="2074762"/>
            <a:chExt cx="2914928" cy="2653280"/>
          </a:xfrm>
        </p:grpSpPr>
        <p:sp>
          <p:nvSpPr>
            <p:cNvPr id="28" name="TextBox 27">
              <a:extLst>
                <a:ext uri="{FF2B5EF4-FFF2-40B4-BE49-F238E27FC236}">
                  <a16:creationId xmlns:a16="http://schemas.microsoft.com/office/drawing/2014/main" id="{C8060F8A-1247-9C32-842A-8D013FE9B682}"/>
                </a:ext>
              </a:extLst>
            </p:cNvPr>
            <p:cNvSpPr txBox="1"/>
            <p:nvPr/>
          </p:nvSpPr>
          <p:spPr>
            <a:xfrm>
              <a:off x="9192320" y="2828706"/>
              <a:ext cx="1524001" cy="631000"/>
            </a:xfrm>
            <a:prstGeom prst="rect">
              <a:avLst/>
            </a:prstGeom>
            <a:noFill/>
          </p:spPr>
          <p:txBody>
            <a:bodyPr wrap="square" rtlCol="0">
              <a:spAutoFit/>
            </a:bodyPr>
            <a:lstStyle/>
            <a:p>
              <a:pPr algn="ctr"/>
              <a:r>
                <a:rPr lang="en-US" sz="3600" b="1" dirty="0">
                  <a:solidFill>
                    <a:schemeClr val="accent1">
                      <a:lumMod val="60000"/>
                      <a:lumOff val="40000"/>
                    </a:schemeClr>
                  </a:solidFill>
                  <a:latin typeface="Poppins" pitchFamily="2" charset="77"/>
                  <a:cs typeface="Poppins" pitchFamily="2" charset="77"/>
                </a:rPr>
                <a:t>45%</a:t>
              </a:r>
            </a:p>
          </p:txBody>
        </p:sp>
        <p:sp>
          <p:nvSpPr>
            <p:cNvPr id="29" name="Block Arc 28">
              <a:extLst>
                <a:ext uri="{FF2B5EF4-FFF2-40B4-BE49-F238E27FC236}">
                  <a16:creationId xmlns:a16="http://schemas.microsoft.com/office/drawing/2014/main" id="{988CE133-F9ED-CBA8-A924-139F62ADC470}"/>
                </a:ext>
              </a:extLst>
            </p:cNvPr>
            <p:cNvSpPr/>
            <p:nvPr/>
          </p:nvSpPr>
          <p:spPr>
            <a:xfrm>
              <a:off x="8578080" y="2199397"/>
              <a:ext cx="2648424" cy="2528645"/>
            </a:xfrm>
            <a:prstGeom prst="blockArc">
              <a:avLst>
                <a:gd name="adj1" fmla="val 10756891"/>
                <a:gd name="adj2" fmla="val 2"/>
                <a:gd name="adj3" fmla="val 14857"/>
              </a:avLst>
            </a:prstGeom>
            <a:solidFill>
              <a:srgbClr val="366F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0" name="Straight Connector 29">
              <a:extLst>
                <a:ext uri="{FF2B5EF4-FFF2-40B4-BE49-F238E27FC236}">
                  <a16:creationId xmlns:a16="http://schemas.microsoft.com/office/drawing/2014/main" id="{13408BBF-C253-2DC9-D336-ACDAF7C936F4}"/>
                </a:ext>
              </a:extLst>
            </p:cNvPr>
            <p:cNvCxnSpPr>
              <a:cxnSpLocks/>
            </p:cNvCxnSpPr>
            <p:nvPr/>
          </p:nvCxnSpPr>
          <p:spPr>
            <a:xfrm>
              <a:off x="8441473" y="3463720"/>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0A71CFF-BD3B-784F-725B-02486807F862}"/>
                </a:ext>
              </a:extLst>
            </p:cNvPr>
            <p:cNvCxnSpPr>
              <a:cxnSpLocks/>
            </p:cNvCxnSpPr>
            <p:nvPr/>
          </p:nvCxnSpPr>
          <p:spPr>
            <a:xfrm>
              <a:off x="10716321" y="3463719"/>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sp>
          <p:nvSpPr>
            <p:cNvPr id="32" name="Sort 31">
              <a:extLst>
                <a:ext uri="{FF2B5EF4-FFF2-40B4-BE49-F238E27FC236}">
                  <a16:creationId xmlns:a16="http://schemas.microsoft.com/office/drawing/2014/main" id="{5CCA7195-4E56-B73D-CD4E-D1863608D973}"/>
                </a:ext>
              </a:extLst>
            </p:cNvPr>
            <p:cNvSpPr/>
            <p:nvPr/>
          </p:nvSpPr>
          <p:spPr>
            <a:xfrm rot="20091897">
              <a:off x="9462502" y="2074762"/>
              <a:ext cx="317814" cy="681506"/>
            </a:xfrm>
            <a:prstGeom prst="flowChartSor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TextBox 32">
            <a:extLst>
              <a:ext uri="{FF2B5EF4-FFF2-40B4-BE49-F238E27FC236}">
                <a16:creationId xmlns:a16="http://schemas.microsoft.com/office/drawing/2014/main" id="{DAC48547-E24F-BAB7-9532-27FCA6CC11AA}"/>
              </a:ext>
            </a:extLst>
          </p:cNvPr>
          <p:cNvSpPr txBox="1"/>
          <p:nvPr/>
        </p:nvSpPr>
        <p:spPr>
          <a:xfrm>
            <a:off x="9242827" y="5063421"/>
            <a:ext cx="2760487" cy="738664"/>
          </a:xfrm>
          <a:prstGeom prst="rect">
            <a:avLst/>
          </a:prstGeom>
          <a:noFill/>
        </p:spPr>
        <p:txBody>
          <a:bodyPr wrap="square">
            <a:spAutoFit/>
          </a:bodyPr>
          <a:lstStyle/>
          <a:p>
            <a:pPr algn="ctr"/>
            <a:r>
              <a:rPr lang="en-US" sz="1400" dirty="0">
                <a:solidFill>
                  <a:schemeClr val="accent3">
                    <a:lumMod val="50000"/>
                  </a:schemeClr>
                </a:solidFill>
                <a:latin typeface="Aptos" panose="020B0004020202020204" pitchFamily="34" charset="0"/>
                <a:cs typeface="Poppins Light" pitchFamily="2" charset="77"/>
              </a:rPr>
              <a:t>Plan to focus capital spending on technology adoption &amp; marketing efforts over the next 12 months</a:t>
            </a:r>
            <a:endParaRPr lang="en-US" sz="1400" dirty="0"/>
          </a:p>
        </p:txBody>
      </p:sp>
    </p:spTree>
    <p:extLst>
      <p:ext uri="{BB962C8B-B14F-4D97-AF65-F5344CB8AC3E}">
        <p14:creationId xmlns:p14="http://schemas.microsoft.com/office/powerpoint/2010/main" val="354059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C37F9-C7BD-A53E-D094-AC8EF249C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1CAE4F-A428-2F3A-27CC-0B511FB5C608}"/>
              </a:ext>
            </a:extLst>
          </p:cNvPr>
          <p:cNvSpPr>
            <a:spLocks noGrp="1"/>
          </p:cNvSpPr>
          <p:nvPr>
            <p:ph type="title"/>
          </p:nvPr>
        </p:nvSpPr>
        <p:spPr>
          <a:xfrm>
            <a:off x="206829" y="435429"/>
            <a:ext cx="8327882" cy="546585"/>
          </a:xfrm>
        </p:spPr>
        <p:txBody>
          <a:bodyPr/>
          <a:lstStyle/>
          <a:p>
            <a:r>
              <a:rPr lang="en-US" dirty="0"/>
              <a:t>Key Takeaways | Entrepreneurial Support Organizations</a:t>
            </a:r>
          </a:p>
        </p:txBody>
      </p:sp>
      <p:sp>
        <p:nvSpPr>
          <p:cNvPr id="3" name="Slide Number Placeholder 2">
            <a:extLst>
              <a:ext uri="{FF2B5EF4-FFF2-40B4-BE49-F238E27FC236}">
                <a16:creationId xmlns:a16="http://schemas.microsoft.com/office/drawing/2014/main" id="{E68F083C-C2EE-D00D-E685-2CDF4E65F645}"/>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6</a:t>
            </a:fld>
            <a:endParaRPr lang="en-US"/>
          </a:p>
        </p:txBody>
      </p:sp>
      <p:sp>
        <p:nvSpPr>
          <p:cNvPr id="4" name="TextBox 3">
            <a:extLst>
              <a:ext uri="{FF2B5EF4-FFF2-40B4-BE49-F238E27FC236}">
                <a16:creationId xmlns:a16="http://schemas.microsoft.com/office/drawing/2014/main" id="{DA52739E-5AB1-392A-6ECB-A8ADE72E64CB}"/>
              </a:ext>
            </a:extLst>
          </p:cNvPr>
          <p:cNvSpPr txBox="1"/>
          <p:nvPr/>
        </p:nvSpPr>
        <p:spPr>
          <a:xfrm>
            <a:off x="206829" y="981638"/>
            <a:ext cx="8832999" cy="646331"/>
          </a:xfrm>
          <a:prstGeom prst="rect">
            <a:avLst/>
          </a:prstGeom>
          <a:noFill/>
        </p:spPr>
        <p:txBody>
          <a:bodyPr wrap="square" lIns="91440" tIns="45720" rIns="91440" bIns="45720" rtlCol="0" anchor="t">
            <a:spAutoFit/>
          </a:bodyPr>
          <a:lstStyle/>
          <a:p>
            <a:pPr>
              <a:defRPr/>
            </a:pPr>
            <a:r>
              <a:rPr lang="en-US" sz="1800" b="1" dirty="0">
                <a:solidFill>
                  <a:srgbClr val="274F66"/>
                </a:solidFill>
                <a:latin typeface="Aptos" panose="020B0004020202020204" pitchFamily="34" charset="0"/>
              </a:rPr>
              <a:t>Financial </a:t>
            </a:r>
            <a:r>
              <a:rPr lang="en-US" b="1" dirty="0">
                <a:solidFill>
                  <a:srgbClr val="274F66"/>
                </a:solidFill>
                <a:latin typeface="Aptos" panose="020B0004020202020204" pitchFamily="34" charset="0"/>
              </a:rPr>
              <a:t>and </a:t>
            </a:r>
            <a:r>
              <a:rPr lang="en-US" sz="1800" b="1" dirty="0">
                <a:solidFill>
                  <a:srgbClr val="274F66"/>
                </a:solidFill>
                <a:latin typeface="Aptos" panose="020B0004020202020204" pitchFamily="34" charset="0"/>
              </a:rPr>
              <a:t>networking support along with workforce development assistance are key areas entrepreneurial support organizations can aid local small businesses</a:t>
            </a:r>
            <a:endParaRPr kumimoji="0" lang="en-US" b="1" i="0" u="none" strike="noStrike" kern="1200" cap="none" spc="0" normalizeH="0" baseline="0" noProof="0" dirty="0">
              <a:ln>
                <a:noFill/>
              </a:ln>
              <a:solidFill>
                <a:srgbClr val="274F66"/>
              </a:solidFill>
              <a:effectLst/>
              <a:uLnTx/>
              <a:uFillTx/>
              <a:latin typeface="Aptos" panose="020B0004020202020204" pitchFamily="34" charset="0"/>
              <a:cs typeface="Poppins"/>
            </a:endParaRPr>
          </a:p>
        </p:txBody>
      </p:sp>
      <p:sp>
        <p:nvSpPr>
          <p:cNvPr id="5" name="TextBox 4">
            <a:extLst>
              <a:ext uri="{FF2B5EF4-FFF2-40B4-BE49-F238E27FC236}">
                <a16:creationId xmlns:a16="http://schemas.microsoft.com/office/drawing/2014/main" id="{53970408-37FC-F2C6-6212-0F42D7DFA44B}"/>
              </a:ext>
            </a:extLst>
          </p:cNvPr>
          <p:cNvSpPr txBox="1"/>
          <p:nvPr/>
        </p:nvSpPr>
        <p:spPr>
          <a:xfrm>
            <a:off x="195254" y="1737728"/>
            <a:ext cx="8733848" cy="3970318"/>
          </a:xfrm>
          <a:prstGeom prst="rect">
            <a:avLst/>
          </a:prstGeom>
          <a:noFill/>
        </p:spPr>
        <p:txBody>
          <a:bodyPr wrap="square" rtlCol="0">
            <a:spAutoFit/>
          </a:bodyPr>
          <a:lstStyle/>
          <a:p>
            <a:r>
              <a:rPr lang="en-US" sz="1400" dirty="0">
                <a:solidFill>
                  <a:schemeClr val="tx1">
                    <a:lumMod val="65000"/>
                    <a:lumOff val="35000"/>
                  </a:schemeClr>
                </a:solidFill>
                <a:effectLst/>
                <a:latin typeface="Aptos" panose="020B0004020202020204" pitchFamily="34" charset="0"/>
              </a:rPr>
              <a:t>When it comes to the small business ecosystem in Mecklenburg County, nearly all would agree the ecosystem is both healthy and productive. Moreover, these business leaders would agree it is important for them to be connected with other small business leaders in the area, and to be involved in local business associations or networks. Additionally, nearly eight of ten believe it is important to have a centralized hub for all business resources in the Charlotte-Mecklenburg area. </a:t>
            </a:r>
          </a:p>
          <a:p>
            <a:endParaRPr lang="en-US" sz="1400" dirty="0">
              <a:solidFill>
                <a:schemeClr val="tx1">
                  <a:lumMod val="65000"/>
                  <a:lumOff val="35000"/>
                </a:schemeClr>
              </a:solidFill>
              <a:effectLst/>
              <a:latin typeface="Aptos" panose="020B0004020202020204" pitchFamily="34" charset="0"/>
            </a:endParaRPr>
          </a:p>
          <a:p>
            <a:r>
              <a:rPr lang="en-US" sz="1400" dirty="0">
                <a:solidFill>
                  <a:schemeClr val="tx1">
                    <a:lumMod val="65000"/>
                    <a:lumOff val="35000"/>
                  </a:schemeClr>
                </a:solidFill>
                <a:effectLst/>
                <a:latin typeface="Aptos" panose="020B0004020202020204" pitchFamily="34" charset="0"/>
              </a:rPr>
              <a:t>Entrepreneurial support organizations can continue to be vital resources for businesses in the area. Business leaders state brand awareness support, business development support, networking opportunities, and funding support are some of the top support areas ESO’s can provide in which would be beneficial to these local businesses. When asked what the most critical resource or support their business and other small businesses in the area need right now, it aligns with what business leaders desire from ESOs, financial support, talent and workforce development assistance, and marketing/networking opportunities. </a:t>
            </a:r>
          </a:p>
          <a:p>
            <a:endParaRPr lang="en-US" sz="1400" dirty="0">
              <a:solidFill>
                <a:schemeClr val="tx1">
                  <a:lumMod val="65000"/>
                  <a:lumOff val="35000"/>
                </a:schemeClr>
              </a:solidFill>
              <a:latin typeface="Aptos" panose="020B0004020202020204" pitchFamily="34" charset="0"/>
            </a:endParaRPr>
          </a:p>
          <a:p>
            <a:r>
              <a:rPr lang="en-US" sz="1400" dirty="0">
                <a:solidFill>
                  <a:schemeClr val="tx1">
                    <a:lumMod val="65000"/>
                    <a:lumOff val="35000"/>
                  </a:schemeClr>
                </a:solidFill>
                <a:effectLst/>
                <a:latin typeface="Aptos" panose="020B0004020202020204" pitchFamily="34" charset="0"/>
              </a:rPr>
              <a:t>As for partnering with an entrepreneurial support organization, business leaders are more likely to consider a partnership with an organization </a:t>
            </a:r>
            <a:r>
              <a:rPr lang="en-US" sz="1400" dirty="0">
                <a:solidFill>
                  <a:schemeClr val="tx1">
                    <a:lumMod val="65000"/>
                    <a:lumOff val="35000"/>
                  </a:schemeClr>
                </a:solidFill>
                <a:latin typeface="Aptos" panose="020B0004020202020204" pitchFamily="34" charset="0"/>
              </a:rPr>
              <a:t>if they can demonstrate a </a:t>
            </a:r>
            <a:r>
              <a:rPr lang="en-US" sz="1400" dirty="0">
                <a:solidFill>
                  <a:schemeClr val="tx1">
                    <a:lumMod val="65000"/>
                    <a:lumOff val="35000"/>
                  </a:schemeClr>
                </a:solidFill>
                <a:effectLst/>
                <a:latin typeface="Aptos" panose="020B0004020202020204" pitchFamily="34" charset="0"/>
              </a:rPr>
              <a:t>long-standing reputation in the community, strong partnerships with other influential organizations, and a clear impact on local business policy and advocacy. Some of the top organizations in which businesses have partnered with previously or currently are Mecklenburg County, City of Charlotte, and the Small Business Administration.</a:t>
            </a:r>
          </a:p>
        </p:txBody>
      </p:sp>
      <p:grpSp>
        <p:nvGrpSpPr>
          <p:cNvPr id="20" name="Group 19">
            <a:extLst>
              <a:ext uri="{FF2B5EF4-FFF2-40B4-BE49-F238E27FC236}">
                <a16:creationId xmlns:a16="http://schemas.microsoft.com/office/drawing/2014/main" id="{EC0BC1CC-B95E-C810-C89F-6CB1B3957B01}"/>
              </a:ext>
            </a:extLst>
          </p:cNvPr>
          <p:cNvGrpSpPr/>
          <p:nvPr/>
        </p:nvGrpSpPr>
        <p:grpSpPr>
          <a:xfrm>
            <a:off x="9277004" y="1317392"/>
            <a:ext cx="2521172" cy="2590082"/>
            <a:chOff x="8441473" y="2199397"/>
            <a:chExt cx="2914928" cy="2528645"/>
          </a:xfrm>
        </p:grpSpPr>
        <p:sp>
          <p:nvSpPr>
            <p:cNvPr id="21" name="TextBox 20">
              <a:extLst>
                <a:ext uri="{FF2B5EF4-FFF2-40B4-BE49-F238E27FC236}">
                  <a16:creationId xmlns:a16="http://schemas.microsoft.com/office/drawing/2014/main" id="{03B21F56-E476-3B1A-42BD-060C476A4E65}"/>
                </a:ext>
              </a:extLst>
            </p:cNvPr>
            <p:cNvSpPr txBox="1"/>
            <p:nvPr/>
          </p:nvSpPr>
          <p:spPr>
            <a:xfrm>
              <a:off x="9192320" y="2828706"/>
              <a:ext cx="1524001" cy="631000"/>
            </a:xfrm>
            <a:prstGeom prst="rect">
              <a:avLst/>
            </a:prstGeom>
            <a:noFill/>
          </p:spPr>
          <p:txBody>
            <a:bodyPr wrap="square" rtlCol="0">
              <a:spAutoFit/>
            </a:bodyPr>
            <a:lstStyle/>
            <a:p>
              <a:pPr algn="ctr"/>
              <a:r>
                <a:rPr lang="en-US" sz="3600" b="1" dirty="0">
                  <a:solidFill>
                    <a:schemeClr val="accent1">
                      <a:lumMod val="60000"/>
                      <a:lumOff val="40000"/>
                    </a:schemeClr>
                  </a:solidFill>
                  <a:latin typeface="Poppins" pitchFamily="2" charset="77"/>
                  <a:cs typeface="Poppins" pitchFamily="2" charset="77"/>
                </a:rPr>
                <a:t>87%</a:t>
              </a:r>
            </a:p>
          </p:txBody>
        </p:sp>
        <p:sp>
          <p:nvSpPr>
            <p:cNvPr id="22" name="Block Arc 21">
              <a:extLst>
                <a:ext uri="{FF2B5EF4-FFF2-40B4-BE49-F238E27FC236}">
                  <a16:creationId xmlns:a16="http://schemas.microsoft.com/office/drawing/2014/main" id="{37B78C91-0A60-6772-6C1B-5A46164F78BC}"/>
                </a:ext>
              </a:extLst>
            </p:cNvPr>
            <p:cNvSpPr/>
            <p:nvPr/>
          </p:nvSpPr>
          <p:spPr>
            <a:xfrm>
              <a:off x="8578080" y="2199397"/>
              <a:ext cx="2648424" cy="2528645"/>
            </a:xfrm>
            <a:prstGeom prst="blockArc">
              <a:avLst>
                <a:gd name="adj1" fmla="val 10756891"/>
                <a:gd name="adj2" fmla="val 2"/>
                <a:gd name="adj3" fmla="val 14857"/>
              </a:avLst>
            </a:prstGeom>
            <a:solidFill>
              <a:srgbClr val="366F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3" name="Straight Connector 22">
              <a:extLst>
                <a:ext uri="{FF2B5EF4-FFF2-40B4-BE49-F238E27FC236}">
                  <a16:creationId xmlns:a16="http://schemas.microsoft.com/office/drawing/2014/main" id="{FA3056D7-E2F0-4418-6030-CA0631268B61}"/>
                </a:ext>
              </a:extLst>
            </p:cNvPr>
            <p:cNvCxnSpPr>
              <a:cxnSpLocks/>
            </p:cNvCxnSpPr>
            <p:nvPr/>
          </p:nvCxnSpPr>
          <p:spPr>
            <a:xfrm>
              <a:off x="8441473" y="3463720"/>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7295BF7-5FFA-BBB3-8017-71BC5E114998}"/>
                </a:ext>
              </a:extLst>
            </p:cNvPr>
            <p:cNvCxnSpPr>
              <a:cxnSpLocks/>
            </p:cNvCxnSpPr>
            <p:nvPr/>
          </p:nvCxnSpPr>
          <p:spPr>
            <a:xfrm>
              <a:off x="10716321" y="3463719"/>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sp>
          <p:nvSpPr>
            <p:cNvPr id="25" name="Sort 24">
              <a:extLst>
                <a:ext uri="{FF2B5EF4-FFF2-40B4-BE49-F238E27FC236}">
                  <a16:creationId xmlns:a16="http://schemas.microsoft.com/office/drawing/2014/main" id="{B1228B21-50B7-B46A-6A39-A2917A981698}"/>
                </a:ext>
              </a:extLst>
            </p:cNvPr>
            <p:cNvSpPr/>
            <p:nvPr/>
          </p:nvSpPr>
          <p:spPr>
            <a:xfrm rot="3346178">
              <a:off x="10812937" y="2677961"/>
              <a:ext cx="268363" cy="807087"/>
            </a:xfrm>
            <a:prstGeom prst="flowChartSor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TextBox 31">
            <a:extLst>
              <a:ext uri="{FF2B5EF4-FFF2-40B4-BE49-F238E27FC236}">
                <a16:creationId xmlns:a16="http://schemas.microsoft.com/office/drawing/2014/main" id="{413D9ED3-49E1-6100-DF63-F44C7F54CB1C}"/>
              </a:ext>
            </a:extLst>
          </p:cNvPr>
          <p:cNvSpPr txBox="1"/>
          <p:nvPr/>
        </p:nvSpPr>
        <p:spPr>
          <a:xfrm>
            <a:off x="9177514" y="2690336"/>
            <a:ext cx="2709686" cy="738664"/>
          </a:xfrm>
          <a:prstGeom prst="rect">
            <a:avLst/>
          </a:prstGeom>
          <a:noFill/>
        </p:spPr>
        <p:txBody>
          <a:bodyPr wrap="square">
            <a:spAutoFit/>
          </a:bodyPr>
          <a:lstStyle/>
          <a:p>
            <a:pPr algn="ctr"/>
            <a:r>
              <a:rPr lang="en-US" sz="1400" dirty="0">
                <a:solidFill>
                  <a:schemeClr val="accent3">
                    <a:lumMod val="50000"/>
                  </a:schemeClr>
                </a:solidFill>
                <a:latin typeface="Aptos" panose="020B0004020202020204" pitchFamily="34" charset="0"/>
                <a:cs typeface="Poppins Light" pitchFamily="2" charset="77"/>
              </a:rPr>
              <a:t>Agree the small business ecosystem in Mecklenburg County is healthy and productive</a:t>
            </a:r>
            <a:endParaRPr lang="en-US" sz="1400" dirty="0"/>
          </a:p>
        </p:txBody>
      </p:sp>
      <p:sp>
        <p:nvSpPr>
          <p:cNvPr id="33" name="TextBox 32">
            <a:extLst>
              <a:ext uri="{FF2B5EF4-FFF2-40B4-BE49-F238E27FC236}">
                <a16:creationId xmlns:a16="http://schemas.microsoft.com/office/drawing/2014/main" id="{2A97956F-2034-50E7-2D06-B0814AC69FDC}"/>
              </a:ext>
            </a:extLst>
          </p:cNvPr>
          <p:cNvSpPr txBox="1"/>
          <p:nvPr/>
        </p:nvSpPr>
        <p:spPr>
          <a:xfrm>
            <a:off x="9315399" y="5077936"/>
            <a:ext cx="2525258" cy="738664"/>
          </a:xfrm>
          <a:prstGeom prst="rect">
            <a:avLst/>
          </a:prstGeom>
          <a:noFill/>
        </p:spPr>
        <p:txBody>
          <a:bodyPr wrap="square">
            <a:spAutoFit/>
          </a:bodyPr>
          <a:lstStyle/>
          <a:p>
            <a:pPr algn="ctr"/>
            <a:r>
              <a:rPr lang="en-US" sz="1400" dirty="0">
                <a:solidFill>
                  <a:schemeClr val="accent3">
                    <a:lumMod val="50000"/>
                  </a:schemeClr>
                </a:solidFill>
                <a:latin typeface="Aptos" panose="020B0004020202020204" pitchFamily="34" charset="0"/>
                <a:cs typeface="Poppins Light" pitchFamily="2" charset="77"/>
              </a:rPr>
              <a:t>State it is important to be involved in local business associations or networks</a:t>
            </a:r>
            <a:endParaRPr lang="en-US" sz="1400" dirty="0"/>
          </a:p>
        </p:txBody>
      </p:sp>
      <p:grpSp>
        <p:nvGrpSpPr>
          <p:cNvPr id="34" name="Group 33">
            <a:extLst>
              <a:ext uri="{FF2B5EF4-FFF2-40B4-BE49-F238E27FC236}">
                <a16:creationId xmlns:a16="http://schemas.microsoft.com/office/drawing/2014/main" id="{FADBEBD1-3898-9180-F494-E806B78CCF0A}"/>
              </a:ext>
            </a:extLst>
          </p:cNvPr>
          <p:cNvGrpSpPr/>
          <p:nvPr/>
        </p:nvGrpSpPr>
        <p:grpSpPr>
          <a:xfrm>
            <a:off x="9313290" y="3690477"/>
            <a:ext cx="2521172" cy="2590082"/>
            <a:chOff x="8441473" y="2199397"/>
            <a:chExt cx="2914928" cy="2528645"/>
          </a:xfrm>
        </p:grpSpPr>
        <p:sp>
          <p:nvSpPr>
            <p:cNvPr id="35" name="TextBox 34">
              <a:extLst>
                <a:ext uri="{FF2B5EF4-FFF2-40B4-BE49-F238E27FC236}">
                  <a16:creationId xmlns:a16="http://schemas.microsoft.com/office/drawing/2014/main" id="{B739879F-7AA9-67BF-E0A8-C54267056D38}"/>
                </a:ext>
              </a:extLst>
            </p:cNvPr>
            <p:cNvSpPr txBox="1"/>
            <p:nvPr/>
          </p:nvSpPr>
          <p:spPr>
            <a:xfrm>
              <a:off x="9192320" y="2828706"/>
              <a:ext cx="1524001" cy="631000"/>
            </a:xfrm>
            <a:prstGeom prst="rect">
              <a:avLst/>
            </a:prstGeom>
            <a:noFill/>
          </p:spPr>
          <p:txBody>
            <a:bodyPr wrap="square" rtlCol="0">
              <a:spAutoFit/>
            </a:bodyPr>
            <a:lstStyle/>
            <a:p>
              <a:pPr algn="ctr"/>
              <a:r>
                <a:rPr lang="en-US" sz="3600" b="1" dirty="0">
                  <a:solidFill>
                    <a:schemeClr val="accent1">
                      <a:lumMod val="60000"/>
                      <a:lumOff val="40000"/>
                    </a:schemeClr>
                  </a:solidFill>
                  <a:latin typeface="Poppins" pitchFamily="2" charset="77"/>
                  <a:cs typeface="Poppins" pitchFamily="2" charset="77"/>
                </a:rPr>
                <a:t>87%</a:t>
              </a:r>
            </a:p>
          </p:txBody>
        </p:sp>
        <p:sp>
          <p:nvSpPr>
            <p:cNvPr id="36" name="Block Arc 35">
              <a:extLst>
                <a:ext uri="{FF2B5EF4-FFF2-40B4-BE49-F238E27FC236}">
                  <a16:creationId xmlns:a16="http://schemas.microsoft.com/office/drawing/2014/main" id="{DAA89D92-1AD4-B4CF-1C9B-AA47BAA1104A}"/>
                </a:ext>
              </a:extLst>
            </p:cNvPr>
            <p:cNvSpPr/>
            <p:nvPr/>
          </p:nvSpPr>
          <p:spPr>
            <a:xfrm>
              <a:off x="8578080" y="2199397"/>
              <a:ext cx="2648424" cy="2528645"/>
            </a:xfrm>
            <a:prstGeom prst="blockArc">
              <a:avLst>
                <a:gd name="adj1" fmla="val 10756891"/>
                <a:gd name="adj2" fmla="val 2"/>
                <a:gd name="adj3" fmla="val 14857"/>
              </a:avLst>
            </a:prstGeom>
            <a:solidFill>
              <a:srgbClr val="366F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7" name="Straight Connector 36">
              <a:extLst>
                <a:ext uri="{FF2B5EF4-FFF2-40B4-BE49-F238E27FC236}">
                  <a16:creationId xmlns:a16="http://schemas.microsoft.com/office/drawing/2014/main" id="{5AA9E5C2-BB35-3D63-6005-56609F18509F}"/>
                </a:ext>
              </a:extLst>
            </p:cNvPr>
            <p:cNvCxnSpPr>
              <a:cxnSpLocks/>
            </p:cNvCxnSpPr>
            <p:nvPr/>
          </p:nvCxnSpPr>
          <p:spPr>
            <a:xfrm>
              <a:off x="8441473" y="3463720"/>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ACE1CE4-5441-4F4E-9C37-ACB54029E2AF}"/>
                </a:ext>
              </a:extLst>
            </p:cNvPr>
            <p:cNvCxnSpPr>
              <a:cxnSpLocks/>
            </p:cNvCxnSpPr>
            <p:nvPr/>
          </p:nvCxnSpPr>
          <p:spPr>
            <a:xfrm>
              <a:off x="10716321" y="3463719"/>
              <a:ext cx="640080" cy="0"/>
            </a:xfrm>
            <a:prstGeom prst="line">
              <a:avLst/>
            </a:prstGeom>
            <a:ln w="38100">
              <a:solidFill>
                <a:srgbClr val="366F90"/>
              </a:solidFill>
            </a:ln>
          </p:spPr>
          <p:style>
            <a:lnRef idx="1">
              <a:schemeClr val="accent1"/>
            </a:lnRef>
            <a:fillRef idx="0">
              <a:schemeClr val="accent1"/>
            </a:fillRef>
            <a:effectRef idx="0">
              <a:schemeClr val="accent1"/>
            </a:effectRef>
            <a:fontRef idx="minor">
              <a:schemeClr val="tx1"/>
            </a:fontRef>
          </p:style>
        </p:cxnSp>
        <p:sp>
          <p:nvSpPr>
            <p:cNvPr id="39" name="Sort 38">
              <a:extLst>
                <a:ext uri="{FF2B5EF4-FFF2-40B4-BE49-F238E27FC236}">
                  <a16:creationId xmlns:a16="http://schemas.microsoft.com/office/drawing/2014/main" id="{E109409A-3F42-12B6-1595-283D6C714EA6}"/>
                </a:ext>
              </a:extLst>
            </p:cNvPr>
            <p:cNvSpPr/>
            <p:nvPr/>
          </p:nvSpPr>
          <p:spPr>
            <a:xfrm rot="3346178">
              <a:off x="10812937" y="2677961"/>
              <a:ext cx="268363" cy="807087"/>
            </a:xfrm>
            <a:prstGeom prst="flowChartSor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22394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B9231-A6FD-CC6B-16C1-C0912C092C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9E8FF-9F15-B762-D9CE-4130E06D2486}"/>
              </a:ext>
            </a:extLst>
          </p:cNvPr>
          <p:cNvSpPr>
            <a:spLocks noGrp="1"/>
          </p:cNvSpPr>
          <p:nvPr>
            <p:ph type="title"/>
          </p:nvPr>
        </p:nvSpPr>
        <p:spPr/>
        <p:txBody>
          <a:bodyPr lIns="91440" tIns="45720" rIns="91440" bIns="45720" anchor="ctr"/>
          <a:lstStyle/>
          <a:p>
            <a:r>
              <a:rPr lang="en-US" dirty="0">
                <a:latin typeface="Aptos"/>
                <a:cs typeface="Poppins"/>
              </a:rPr>
              <a:t>Profile of Small Businesses </a:t>
            </a:r>
          </a:p>
        </p:txBody>
      </p:sp>
      <p:sp>
        <p:nvSpPr>
          <p:cNvPr id="3" name="Slide Number Placeholder 2">
            <a:extLst>
              <a:ext uri="{FF2B5EF4-FFF2-40B4-BE49-F238E27FC236}">
                <a16:creationId xmlns:a16="http://schemas.microsoft.com/office/drawing/2014/main" id="{ACCCF2F8-FC54-AB82-0458-04DD1DF262F5}"/>
              </a:ext>
            </a:extLst>
          </p:cNvPr>
          <p:cNvSpPr>
            <a:spLocks noGrp="1"/>
          </p:cNvSpPr>
          <p:nvPr>
            <p:ph type="sldNum" sz="quarter" idx="4294967295"/>
          </p:nvPr>
        </p:nvSpPr>
        <p:spPr>
          <a:xfrm>
            <a:off x="223178" y="6372187"/>
            <a:ext cx="2743200" cy="365125"/>
          </a:xfrm>
        </p:spPr>
        <p:txBody>
          <a:bodyPr/>
          <a:lstStyle/>
          <a:p>
            <a:fld id="{91D57BD5-4BFC-414C-92F3-CC6E1AACF0CD}" type="slidenum">
              <a:rPr lang="en-US" smtClean="0"/>
              <a:pPr/>
              <a:t>7</a:t>
            </a:fld>
            <a:endParaRPr lang="en-US"/>
          </a:p>
        </p:txBody>
      </p:sp>
    </p:spTree>
    <p:extLst>
      <p:ext uri="{BB962C8B-B14F-4D97-AF65-F5344CB8AC3E}">
        <p14:creationId xmlns:p14="http://schemas.microsoft.com/office/powerpoint/2010/main" val="842104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D2575-C284-5CBB-D20E-56E556BF58EE}"/>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0DA7A85-A0AA-0231-F305-F71BEC958088}"/>
              </a:ext>
            </a:extLst>
          </p:cNvPr>
          <p:cNvSpPr>
            <a:spLocks noGrp="1"/>
          </p:cNvSpPr>
          <p:nvPr>
            <p:ph type="sldNum" sz="quarter" idx="4294967295"/>
          </p:nvPr>
        </p:nvSpPr>
        <p:spPr>
          <a:xfrm>
            <a:off x="76209" y="6343510"/>
            <a:ext cx="2743200" cy="365125"/>
          </a:xfrm>
        </p:spPr>
        <p:txBody>
          <a:bodyPr/>
          <a:lstStyle/>
          <a:p>
            <a:fld id="{1844E890-6B69-FA49-AAD0-FCD7B46B8E83}" type="slidenum">
              <a:rPr lang="en-US" smtClean="0"/>
              <a:pPr/>
              <a:t>8</a:t>
            </a:fld>
            <a:endParaRPr lang="en-US"/>
          </a:p>
        </p:txBody>
      </p:sp>
      <p:sp>
        <p:nvSpPr>
          <p:cNvPr id="2" name="Title 1">
            <a:extLst>
              <a:ext uri="{FF2B5EF4-FFF2-40B4-BE49-F238E27FC236}">
                <a16:creationId xmlns:a16="http://schemas.microsoft.com/office/drawing/2014/main" id="{69AC0BDC-1A5B-7F53-78E0-4526C787F10D}"/>
              </a:ext>
            </a:extLst>
          </p:cNvPr>
          <p:cNvSpPr>
            <a:spLocks noGrp="1"/>
          </p:cNvSpPr>
          <p:nvPr>
            <p:ph type="title"/>
          </p:nvPr>
        </p:nvSpPr>
        <p:spPr>
          <a:xfrm>
            <a:off x="201386" y="419814"/>
            <a:ext cx="4060937" cy="930166"/>
          </a:xfrm>
        </p:spPr>
        <p:txBody>
          <a:bodyPr/>
          <a:lstStyle/>
          <a:p>
            <a:r>
              <a:rPr lang="en-US" dirty="0"/>
              <a:t>Company Ownership Type</a:t>
            </a:r>
          </a:p>
        </p:txBody>
      </p:sp>
      <p:graphicFrame>
        <p:nvGraphicFramePr>
          <p:cNvPr id="4" name="Content Placeholder 1">
            <a:extLst>
              <a:ext uri="{FF2B5EF4-FFF2-40B4-BE49-F238E27FC236}">
                <a16:creationId xmlns:a16="http://schemas.microsoft.com/office/drawing/2014/main" id="{7E873501-3675-71BC-AE66-A8F3CBB590BB}"/>
              </a:ext>
            </a:extLst>
          </p:cNvPr>
          <p:cNvGraphicFramePr>
            <a:graphicFrameLocks/>
          </p:cNvGraphicFramePr>
          <p:nvPr>
            <p:extLst>
              <p:ext uri="{D42A27DB-BD31-4B8C-83A1-F6EECF244321}">
                <p14:modId xmlns:p14="http://schemas.microsoft.com/office/powerpoint/2010/main" val="413504344"/>
              </p:ext>
            </p:extLst>
          </p:nvPr>
        </p:nvGraphicFramePr>
        <p:xfrm>
          <a:off x="6096000" y="1055077"/>
          <a:ext cx="6096000" cy="4750177"/>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A50F2DB6-F4F9-ECB9-7372-4C2E89A3AF1D}"/>
              </a:ext>
            </a:extLst>
          </p:cNvPr>
          <p:cNvSpPr txBox="1">
            <a:spLocks/>
          </p:cNvSpPr>
          <p:nvPr/>
        </p:nvSpPr>
        <p:spPr>
          <a:xfrm>
            <a:off x="0" y="5965370"/>
            <a:ext cx="4904039" cy="216607"/>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“Which of the following best describes the ownership of your company?”</a:t>
            </a:r>
          </a:p>
        </p:txBody>
      </p:sp>
      <p:sp>
        <p:nvSpPr>
          <p:cNvPr id="6" name="Double Bracket 5">
            <a:extLst>
              <a:ext uri="{FF2B5EF4-FFF2-40B4-BE49-F238E27FC236}">
                <a16:creationId xmlns:a16="http://schemas.microsoft.com/office/drawing/2014/main" id="{69B05981-8B6C-5AE9-1E87-E079EB062449}"/>
              </a:ext>
            </a:extLst>
          </p:cNvPr>
          <p:cNvSpPr/>
          <p:nvPr/>
        </p:nvSpPr>
        <p:spPr>
          <a:xfrm>
            <a:off x="1092820" y="1308219"/>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E1E21064-2944-C2F9-559A-1BDC5832F195}"/>
              </a:ext>
            </a:extLst>
          </p:cNvPr>
          <p:cNvSpPr txBox="1"/>
          <p:nvPr/>
        </p:nvSpPr>
        <p:spPr>
          <a:xfrm>
            <a:off x="1101795" y="1148878"/>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38%</a:t>
            </a:r>
          </a:p>
        </p:txBody>
      </p:sp>
      <p:sp>
        <p:nvSpPr>
          <p:cNvPr id="9" name="TextBox 8">
            <a:extLst>
              <a:ext uri="{FF2B5EF4-FFF2-40B4-BE49-F238E27FC236}">
                <a16:creationId xmlns:a16="http://schemas.microsoft.com/office/drawing/2014/main" id="{8AEDC802-3354-02B5-10B6-10BEC3FB97A3}"/>
              </a:ext>
            </a:extLst>
          </p:cNvPr>
          <p:cNvSpPr txBox="1"/>
          <p:nvPr/>
        </p:nvSpPr>
        <p:spPr>
          <a:xfrm>
            <a:off x="1295763" y="2383350"/>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State their business is a sole proprietorship</a:t>
            </a:r>
          </a:p>
        </p:txBody>
      </p:sp>
      <p:sp>
        <p:nvSpPr>
          <p:cNvPr id="10" name="Double Bracket 9">
            <a:extLst>
              <a:ext uri="{FF2B5EF4-FFF2-40B4-BE49-F238E27FC236}">
                <a16:creationId xmlns:a16="http://schemas.microsoft.com/office/drawing/2014/main" id="{64197B15-CAFC-90C9-623F-1F6E1CF6AAB1}"/>
              </a:ext>
            </a:extLst>
          </p:cNvPr>
          <p:cNvSpPr/>
          <p:nvPr/>
        </p:nvSpPr>
        <p:spPr>
          <a:xfrm>
            <a:off x="1083846" y="3526098"/>
            <a:ext cx="3743106" cy="1883358"/>
          </a:xfrm>
          <a:prstGeom prst="bracketPair">
            <a:avLst/>
          </a:prstGeom>
          <a:ln w="76200">
            <a:solidFill>
              <a:schemeClr val="accent2">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C6AD6A97-848E-CB7C-8385-5E67F005088D}"/>
              </a:ext>
            </a:extLst>
          </p:cNvPr>
          <p:cNvSpPr txBox="1"/>
          <p:nvPr/>
        </p:nvSpPr>
        <p:spPr>
          <a:xfrm>
            <a:off x="1092821" y="3366757"/>
            <a:ext cx="3743105" cy="1323439"/>
          </a:xfrm>
          <a:prstGeom prst="rect">
            <a:avLst/>
          </a:prstGeom>
          <a:noFill/>
        </p:spPr>
        <p:txBody>
          <a:bodyPr wrap="square" rtlCol="0">
            <a:spAutoFit/>
          </a:bodyPr>
          <a:lstStyle/>
          <a:p>
            <a:pPr algn="ctr"/>
            <a:r>
              <a:rPr lang="en-US" sz="8000" b="1" dirty="0">
                <a:solidFill>
                  <a:srgbClr val="296581"/>
                </a:solidFill>
                <a:latin typeface="Aptos" panose="020B0004020202020204" pitchFamily="34" charset="0"/>
                <a:cs typeface="Poppins" pitchFamily="2" charset="77"/>
              </a:rPr>
              <a:t>30%</a:t>
            </a:r>
          </a:p>
        </p:txBody>
      </p:sp>
      <p:sp>
        <p:nvSpPr>
          <p:cNvPr id="12" name="TextBox 11">
            <a:extLst>
              <a:ext uri="{FF2B5EF4-FFF2-40B4-BE49-F238E27FC236}">
                <a16:creationId xmlns:a16="http://schemas.microsoft.com/office/drawing/2014/main" id="{13544E2C-22CC-2F0A-B4BD-782CC0DD6028}"/>
              </a:ext>
            </a:extLst>
          </p:cNvPr>
          <p:cNvSpPr txBox="1"/>
          <p:nvPr/>
        </p:nvSpPr>
        <p:spPr>
          <a:xfrm>
            <a:off x="1295763" y="4491754"/>
            <a:ext cx="3319272" cy="584775"/>
          </a:xfrm>
          <a:prstGeom prst="rect">
            <a:avLst/>
          </a:prstGeom>
          <a:noFill/>
        </p:spPr>
        <p:txBody>
          <a:bodyPr wrap="square" rtlCol="0">
            <a:spAutoFit/>
          </a:bodyPr>
          <a:lstStyle/>
          <a:p>
            <a:pPr algn="ctr"/>
            <a:r>
              <a:rPr lang="en-US" sz="1600" dirty="0">
                <a:solidFill>
                  <a:schemeClr val="tx1">
                    <a:lumMod val="50000"/>
                    <a:lumOff val="50000"/>
                  </a:schemeClr>
                </a:solidFill>
                <a:latin typeface="Aptos" panose="020B0004020202020204" pitchFamily="34" charset="0"/>
                <a:cs typeface="Poppins Light" pitchFamily="2" charset="77"/>
              </a:rPr>
              <a:t>State their business is a limited liability company</a:t>
            </a:r>
          </a:p>
        </p:txBody>
      </p:sp>
    </p:spTree>
    <p:extLst>
      <p:ext uri="{BB962C8B-B14F-4D97-AF65-F5344CB8AC3E}">
        <p14:creationId xmlns:p14="http://schemas.microsoft.com/office/powerpoint/2010/main" val="1507819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53D95-71A0-078E-B969-1EA28BB3D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DFB79F-80B7-BE5C-0B1E-C9C7D836D47E}"/>
              </a:ext>
            </a:extLst>
          </p:cNvPr>
          <p:cNvSpPr>
            <a:spLocks noGrp="1"/>
          </p:cNvSpPr>
          <p:nvPr>
            <p:ph type="title"/>
          </p:nvPr>
        </p:nvSpPr>
        <p:spPr>
          <a:xfrm>
            <a:off x="198596" y="431133"/>
            <a:ext cx="4514917" cy="435745"/>
          </a:xfrm>
        </p:spPr>
        <p:txBody>
          <a:bodyPr/>
          <a:lstStyle/>
          <a:p>
            <a:r>
              <a:rPr lang="en-US" dirty="0"/>
              <a:t>Company Ownership Structure</a:t>
            </a:r>
          </a:p>
        </p:txBody>
      </p:sp>
      <p:sp>
        <p:nvSpPr>
          <p:cNvPr id="3" name="Slide Number Placeholder 2">
            <a:extLst>
              <a:ext uri="{FF2B5EF4-FFF2-40B4-BE49-F238E27FC236}">
                <a16:creationId xmlns:a16="http://schemas.microsoft.com/office/drawing/2014/main" id="{AB98024F-372D-9086-2EC4-4421295482AF}"/>
              </a:ext>
            </a:extLst>
          </p:cNvPr>
          <p:cNvSpPr>
            <a:spLocks noGrp="1"/>
          </p:cNvSpPr>
          <p:nvPr>
            <p:ph type="sldNum" sz="quarter" idx="4294967295"/>
          </p:nvPr>
        </p:nvSpPr>
        <p:spPr>
          <a:xfrm>
            <a:off x="0" y="6321207"/>
            <a:ext cx="2743200" cy="365125"/>
          </a:xfrm>
        </p:spPr>
        <p:txBody>
          <a:bodyPr/>
          <a:lstStyle/>
          <a:p>
            <a:fld id="{1844E890-6B69-FA49-AAD0-FCD7B46B8E83}" type="slidenum">
              <a:rPr lang="en-US" smtClean="0"/>
              <a:pPr/>
              <a:t>9</a:t>
            </a:fld>
            <a:endParaRPr lang="en-US"/>
          </a:p>
        </p:txBody>
      </p:sp>
      <p:sp>
        <p:nvSpPr>
          <p:cNvPr id="5" name="Title 1">
            <a:extLst>
              <a:ext uri="{FF2B5EF4-FFF2-40B4-BE49-F238E27FC236}">
                <a16:creationId xmlns:a16="http://schemas.microsoft.com/office/drawing/2014/main" id="{10B48334-8408-A9E1-E6D6-5DF3B4C8CD40}"/>
              </a:ext>
            </a:extLst>
          </p:cNvPr>
          <p:cNvSpPr txBox="1">
            <a:spLocks/>
          </p:cNvSpPr>
          <p:nvPr/>
        </p:nvSpPr>
        <p:spPr>
          <a:xfrm>
            <a:off x="0" y="5715000"/>
            <a:ext cx="6096000" cy="466978"/>
          </a:xfrm>
          <a:prstGeom prst="rect">
            <a:avLst/>
          </a:prstGeom>
        </p:spPr>
        <p:txBody>
          <a:bodyPr anchor="t"/>
          <a:lstStyle>
            <a:lvl1pPr algn="l" defTabSz="914400" rtl="0" eaLnBrk="1" latinLnBrk="0" hangingPunct="1">
              <a:lnSpc>
                <a:spcPct val="90000"/>
              </a:lnSpc>
              <a:spcBef>
                <a:spcPct val="0"/>
              </a:spcBef>
              <a:buNone/>
              <a:defRPr sz="2400" b="0" i="0" kern="1200">
                <a:solidFill>
                  <a:schemeClr val="tx1">
                    <a:lumMod val="50000"/>
                    <a:lumOff val="50000"/>
                  </a:schemeClr>
                </a:solidFill>
                <a:latin typeface="Aptos" panose="020B0004020202020204" pitchFamily="34" charset="0"/>
                <a:ea typeface="+mj-ea"/>
                <a:cs typeface="Poppins" pitchFamily="2" charset="77"/>
              </a:defRPr>
            </a:lvl1pPr>
          </a:lstStyle>
          <a:p>
            <a:r>
              <a:rPr lang="en-US" sz="1000" i="1" dirty="0"/>
              <a:t>“Would you describe the ownership of your company as:” Since you stated 51% or more of your company is owned by a member of a racial or ethnic minority group, please indicate the ethnicity of the ownership. Please select all that apply.</a:t>
            </a:r>
          </a:p>
        </p:txBody>
      </p:sp>
      <p:graphicFrame>
        <p:nvGraphicFramePr>
          <p:cNvPr id="8" name="Content Placeholder 1">
            <a:extLst>
              <a:ext uri="{FF2B5EF4-FFF2-40B4-BE49-F238E27FC236}">
                <a16:creationId xmlns:a16="http://schemas.microsoft.com/office/drawing/2014/main" id="{BB49759F-B6AF-3FC2-C401-BCC0BB3917E3}"/>
              </a:ext>
            </a:extLst>
          </p:cNvPr>
          <p:cNvGraphicFramePr>
            <a:graphicFrameLocks/>
          </p:cNvGraphicFramePr>
          <p:nvPr>
            <p:extLst>
              <p:ext uri="{D42A27DB-BD31-4B8C-83A1-F6EECF244321}">
                <p14:modId xmlns:p14="http://schemas.microsoft.com/office/powerpoint/2010/main" val="1792310956"/>
              </p:ext>
            </p:extLst>
          </p:nvPr>
        </p:nvGraphicFramePr>
        <p:xfrm>
          <a:off x="6193778" y="2775752"/>
          <a:ext cx="6096000" cy="26702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6" name="Content Placeholder 1">
            <a:extLst>
              <a:ext uri="{FF2B5EF4-FFF2-40B4-BE49-F238E27FC236}">
                <a16:creationId xmlns:a16="http://schemas.microsoft.com/office/drawing/2014/main" id="{7A586C2E-E77A-8223-4992-F35D637AD544}"/>
              </a:ext>
            </a:extLst>
          </p:cNvPr>
          <p:cNvGraphicFramePr>
            <a:graphicFrameLocks/>
          </p:cNvGraphicFramePr>
          <p:nvPr>
            <p:extLst>
              <p:ext uri="{D42A27DB-BD31-4B8C-83A1-F6EECF244321}">
                <p14:modId xmlns:p14="http://schemas.microsoft.com/office/powerpoint/2010/main" val="2562961431"/>
              </p:ext>
            </p:extLst>
          </p:nvPr>
        </p:nvGraphicFramePr>
        <p:xfrm>
          <a:off x="-248806" y="1191809"/>
          <a:ext cx="3139484" cy="2435243"/>
        </p:xfrm>
        <a:graphic>
          <a:graphicData uri="http://schemas.openxmlformats.org/drawingml/2006/chart">
            <c:chart xmlns:c="http://schemas.openxmlformats.org/drawingml/2006/chart" xmlns:r="http://schemas.openxmlformats.org/officeDocument/2006/relationships" r:id="rId3"/>
          </a:graphicData>
        </a:graphic>
      </p:graphicFrame>
      <p:sp>
        <p:nvSpPr>
          <p:cNvPr id="28" name="TextBox 27">
            <a:extLst>
              <a:ext uri="{FF2B5EF4-FFF2-40B4-BE49-F238E27FC236}">
                <a16:creationId xmlns:a16="http://schemas.microsoft.com/office/drawing/2014/main" id="{8CB19E67-34D4-F145-CEF0-42BBB0CD2267}"/>
              </a:ext>
            </a:extLst>
          </p:cNvPr>
          <p:cNvSpPr txBox="1"/>
          <p:nvPr/>
        </p:nvSpPr>
        <p:spPr>
          <a:xfrm>
            <a:off x="210288" y="1048432"/>
            <a:ext cx="2253343" cy="461665"/>
          </a:xfrm>
          <a:prstGeom prst="rect">
            <a:avLst/>
          </a:prstGeom>
          <a:noFill/>
        </p:spPr>
        <p:txBody>
          <a:bodyPr wrap="square">
            <a:spAutoFit/>
          </a:bodyPr>
          <a:lstStyle/>
          <a:p>
            <a:r>
              <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rPr>
              <a:t>Women</a:t>
            </a:r>
            <a:r>
              <a:rPr lang="en-US" sz="2400" dirty="0">
                <a:solidFill>
                  <a:prstClr val="black">
                    <a:lumMod val="50000"/>
                    <a:lumOff val="50000"/>
                  </a:prstClr>
                </a:solidFill>
                <a:latin typeface="Aptos" panose="020B0004020202020204" pitchFamily="34" charset="0"/>
                <a:ea typeface="+mj-ea"/>
                <a:cs typeface="Poppins" pitchFamily="2" charset="77"/>
              </a:rPr>
              <a:t>-Owned</a:t>
            </a:r>
            <a:endPar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endParaRPr>
          </a:p>
        </p:txBody>
      </p:sp>
      <p:graphicFrame>
        <p:nvGraphicFramePr>
          <p:cNvPr id="29" name="Content Placeholder 1">
            <a:extLst>
              <a:ext uri="{FF2B5EF4-FFF2-40B4-BE49-F238E27FC236}">
                <a16:creationId xmlns:a16="http://schemas.microsoft.com/office/drawing/2014/main" id="{9F95EA7F-F28F-0682-0A2C-A09DB6665AF2}"/>
              </a:ext>
            </a:extLst>
          </p:cNvPr>
          <p:cNvGraphicFramePr>
            <a:graphicFrameLocks/>
          </p:cNvGraphicFramePr>
          <p:nvPr>
            <p:extLst>
              <p:ext uri="{D42A27DB-BD31-4B8C-83A1-F6EECF244321}">
                <p14:modId xmlns:p14="http://schemas.microsoft.com/office/powerpoint/2010/main" val="2709631521"/>
              </p:ext>
            </p:extLst>
          </p:nvPr>
        </p:nvGraphicFramePr>
        <p:xfrm>
          <a:off x="1053395" y="3452715"/>
          <a:ext cx="3139484" cy="2435243"/>
        </p:xfrm>
        <a:graphic>
          <a:graphicData uri="http://schemas.openxmlformats.org/drawingml/2006/chart">
            <c:chart xmlns:c="http://schemas.openxmlformats.org/drawingml/2006/chart" xmlns:r="http://schemas.openxmlformats.org/officeDocument/2006/relationships" r:id="rId4"/>
          </a:graphicData>
        </a:graphic>
      </p:graphicFrame>
      <p:sp>
        <p:nvSpPr>
          <p:cNvPr id="30" name="TextBox 29">
            <a:extLst>
              <a:ext uri="{FF2B5EF4-FFF2-40B4-BE49-F238E27FC236}">
                <a16:creationId xmlns:a16="http://schemas.microsoft.com/office/drawing/2014/main" id="{CFE4F1DE-720D-71B7-FFE9-53F7C5F8F694}"/>
              </a:ext>
            </a:extLst>
          </p:cNvPr>
          <p:cNvSpPr txBox="1"/>
          <p:nvPr/>
        </p:nvSpPr>
        <p:spPr>
          <a:xfrm>
            <a:off x="1541926" y="3325596"/>
            <a:ext cx="2253343" cy="461665"/>
          </a:xfrm>
          <a:prstGeom prst="rect">
            <a:avLst/>
          </a:prstGeom>
          <a:noFill/>
        </p:spPr>
        <p:txBody>
          <a:bodyPr wrap="square">
            <a:spAutoFit/>
          </a:bodyPr>
          <a:lstStyle/>
          <a:p>
            <a:r>
              <a:rPr lang="en-US" sz="2400" dirty="0">
                <a:solidFill>
                  <a:prstClr val="black">
                    <a:lumMod val="50000"/>
                    <a:lumOff val="50000"/>
                  </a:prstClr>
                </a:solidFill>
                <a:latin typeface="Aptos" panose="020B0004020202020204" pitchFamily="34" charset="0"/>
                <a:ea typeface="+mj-ea"/>
                <a:cs typeface="Poppins" pitchFamily="2" charset="77"/>
              </a:rPr>
              <a:t>Veteran-Owned</a:t>
            </a:r>
            <a:endPar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endParaRPr>
          </a:p>
        </p:txBody>
      </p:sp>
      <p:graphicFrame>
        <p:nvGraphicFramePr>
          <p:cNvPr id="31" name="Content Placeholder 1">
            <a:extLst>
              <a:ext uri="{FF2B5EF4-FFF2-40B4-BE49-F238E27FC236}">
                <a16:creationId xmlns:a16="http://schemas.microsoft.com/office/drawing/2014/main" id="{0D9E59C8-C7C4-70D4-C84B-6EE357123D29}"/>
              </a:ext>
            </a:extLst>
          </p:cNvPr>
          <p:cNvGraphicFramePr>
            <a:graphicFrameLocks/>
          </p:cNvGraphicFramePr>
          <p:nvPr>
            <p:extLst>
              <p:ext uri="{D42A27DB-BD31-4B8C-83A1-F6EECF244321}">
                <p14:modId xmlns:p14="http://schemas.microsoft.com/office/powerpoint/2010/main" val="2697572218"/>
              </p:ext>
            </p:extLst>
          </p:nvPr>
        </p:nvGraphicFramePr>
        <p:xfrm>
          <a:off x="2443220" y="1203058"/>
          <a:ext cx="3139484" cy="2435243"/>
        </p:xfrm>
        <a:graphic>
          <a:graphicData uri="http://schemas.openxmlformats.org/drawingml/2006/chart">
            <c:chart xmlns:c="http://schemas.openxmlformats.org/drawingml/2006/chart" xmlns:r="http://schemas.openxmlformats.org/officeDocument/2006/relationships" r:id="rId5"/>
          </a:graphicData>
        </a:graphic>
      </p:graphicFrame>
      <p:sp>
        <p:nvSpPr>
          <p:cNvPr id="32" name="TextBox 31">
            <a:extLst>
              <a:ext uri="{FF2B5EF4-FFF2-40B4-BE49-F238E27FC236}">
                <a16:creationId xmlns:a16="http://schemas.microsoft.com/office/drawing/2014/main" id="{47C73206-1B87-CFB5-55EF-BE2A925272E1}"/>
              </a:ext>
            </a:extLst>
          </p:cNvPr>
          <p:cNvSpPr txBox="1"/>
          <p:nvPr/>
        </p:nvSpPr>
        <p:spPr>
          <a:xfrm>
            <a:off x="2684420" y="1072429"/>
            <a:ext cx="2696414" cy="461665"/>
          </a:xfrm>
          <a:prstGeom prst="rect">
            <a:avLst/>
          </a:prstGeom>
          <a:noFill/>
        </p:spPr>
        <p:txBody>
          <a:bodyPr wrap="square">
            <a:spAutoFit/>
          </a:bodyPr>
          <a:lstStyle/>
          <a:p>
            <a:r>
              <a:rPr lang="en-US" sz="2400" dirty="0">
                <a:solidFill>
                  <a:prstClr val="black">
                    <a:lumMod val="50000"/>
                    <a:lumOff val="50000"/>
                  </a:prstClr>
                </a:solidFill>
                <a:latin typeface="Aptos" panose="020B0004020202020204" pitchFamily="34" charset="0"/>
                <a:ea typeface="+mj-ea"/>
                <a:cs typeface="Poppins" pitchFamily="2" charset="77"/>
              </a:rPr>
              <a:t>LGBTQIA+-Owned</a:t>
            </a:r>
            <a:endPar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endParaRPr>
          </a:p>
        </p:txBody>
      </p:sp>
      <p:graphicFrame>
        <p:nvGraphicFramePr>
          <p:cNvPr id="33" name="Content Placeholder 1">
            <a:extLst>
              <a:ext uri="{FF2B5EF4-FFF2-40B4-BE49-F238E27FC236}">
                <a16:creationId xmlns:a16="http://schemas.microsoft.com/office/drawing/2014/main" id="{216D897F-AC4A-D345-1AF9-72425AE0C6D3}"/>
              </a:ext>
            </a:extLst>
          </p:cNvPr>
          <p:cNvGraphicFramePr>
            <a:graphicFrameLocks/>
          </p:cNvGraphicFramePr>
          <p:nvPr>
            <p:extLst>
              <p:ext uri="{D42A27DB-BD31-4B8C-83A1-F6EECF244321}">
                <p14:modId xmlns:p14="http://schemas.microsoft.com/office/powerpoint/2010/main" val="1547018539"/>
              </p:ext>
            </p:extLst>
          </p:nvPr>
        </p:nvGraphicFramePr>
        <p:xfrm>
          <a:off x="7672036" y="1216040"/>
          <a:ext cx="3139484" cy="2435243"/>
        </p:xfrm>
        <a:graphic>
          <a:graphicData uri="http://schemas.openxmlformats.org/drawingml/2006/chart">
            <c:chart xmlns:c="http://schemas.openxmlformats.org/drawingml/2006/chart" xmlns:r="http://schemas.openxmlformats.org/officeDocument/2006/relationships" r:id="rId6"/>
          </a:graphicData>
        </a:graphic>
      </p:graphicFrame>
      <p:sp>
        <p:nvSpPr>
          <p:cNvPr id="34" name="TextBox 33">
            <a:extLst>
              <a:ext uri="{FF2B5EF4-FFF2-40B4-BE49-F238E27FC236}">
                <a16:creationId xmlns:a16="http://schemas.microsoft.com/office/drawing/2014/main" id="{2E4CA8A6-41E2-5F02-F303-E9E410580FFD}"/>
              </a:ext>
            </a:extLst>
          </p:cNvPr>
          <p:cNvSpPr txBox="1"/>
          <p:nvPr/>
        </p:nvSpPr>
        <p:spPr>
          <a:xfrm>
            <a:off x="7974278" y="1072428"/>
            <a:ext cx="2535001" cy="461665"/>
          </a:xfrm>
          <a:prstGeom prst="rect">
            <a:avLst/>
          </a:prstGeom>
          <a:noFill/>
        </p:spPr>
        <p:txBody>
          <a:bodyPr wrap="square">
            <a:spAutoFit/>
          </a:bodyPr>
          <a:lstStyle/>
          <a:p>
            <a:pPr algn="ctr"/>
            <a:r>
              <a:rPr lang="en-US" sz="2400" dirty="0">
                <a:solidFill>
                  <a:prstClr val="black">
                    <a:lumMod val="50000"/>
                    <a:lumOff val="50000"/>
                  </a:prstClr>
                </a:solidFill>
                <a:latin typeface="Aptos" panose="020B0004020202020204" pitchFamily="34" charset="0"/>
                <a:ea typeface="+mj-ea"/>
                <a:cs typeface="Poppins" pitchFamily="2" charset="77"/>
              </a:rPr>
              <a:t>Minority-Owned</a:t>
            </a:r>
            <a:endParaRPr kumimoji="0" lang="en-US" sz="24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endParaRPr>
          </a:p>
        </p:txBody>
      </p:sp>
      <p:sp>
        <p:nvSpPr>
          <p:cNvPr id="35" name="TextBox 34">
            <a:extLst>
              <a:ext uri="{FF2B5EF4-FFF2-40B4-BE49-F238E27FC236}">
                <a16:creationId xmlns:a16="http://schemas.microsoft.com/office/drawing/2014/main" id="{FD1180C6-2B5A-CAF6-41B1-969BF466129B}"/>
              </a:ext>
            </a:extLst>
          </p:cNvPr>
          <p:cNvSpPr txBox="1"/>
          <p:nvPr/>
        </p:nvSpPr>
        <p:spPr>
          <a:xfrm>
            <a:off x="6949420" y="3594840"/>
            <a:ext cx="4617931" cy="400110"/>
          </a:xfrm>
          <a:prstGeom prst="rect">
            <a:avLst/>
          </a:prstGeom>
          <a:noFill/>
        </p:spPr>
        <p:txBody>
          <a:bodyPr wrap="square">
            <a:spAutoFit/>
          </a:bodyPr>
          <a:lstStyle/>
          <a:p>
            <a:pPr algn="ctr"/>
            <a:r>
              <a:rPr lang="en-US" sz="2000" dirty="0">
                <a:solidFill>
                  <a:prstClr val="black">
                    <a:lumMod val="50000"/>
                    <a:lumOff val="50000"/>
                  </a:prstClr>
                </a:solidFill>
                <a:latin typeface="Aptos" panose="020B0004020202020204" pitchFamily="34" charset="0"/>
                <a:ea typeface="+mj-ea"/>
                <a:cs typeface="Poppins" pitchFamily="2" charset="77"/>
              </a:rPr>
              <a:t>Ethnicity of Minority Ownership </a:t>
            </a:r>
            <a:endParaRPr kumimoji="0" lang="en-US" sz="2000" b="0" i="0" u="none" strike="noStrike" kern="1200" cap="none" spc="0" normalizeH="0" baseline="0" noProof="0" dirty="0">
              <a:ln>
                <a:noFill/>
              </a:ln>
              <a:solidFill>
                <a:prstClr val="black">
                  <a:lumMod val="50000"/>
                  <a:lumOff val="50000"/>
                </a:prstClr>
              </a:solidFill>
              <a:effectLst/>
              <a:uLnTx/>
              <a:uFillTx/>
              <a:latin typeface="Aptos" panose="020B0004020202020204" pitchFamily="34" charset="0"/>
              <a:ea typeface="+mj-ea"/>
              <a:cs typeface="Poppins" pitchFamily="2" charset="77"/>
            </a:endParaRPr>
          </a:p>
        </p:txBody>
      </p:sp>
    </p:spTree>
    <p:extLst>
      <p:ext uri="{BB962C8B-B14F-4D97-AF65-F5344CB8AC3E}">
        <p14:creationId xmlns:p14="http://schemas.microsoft.com/office/powerpoint/2010/main" val="1853552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cbe7707-4cbf-424a-983d-75b44807c834">
      <Terms xmlns="http://schemas.microsoft.com/office/infopath/2007/PartnerControls"/>
    </lcf76f155ced4ddcb4097134ff3c332f>
    <TaxCatchAll xmlns="a38af487-9f3f-4251-aa6b-73778f798d6f" xsi:nil="true"/>
    <SharedWithUsers xmlns="a38af487-9f3f-4251-aa6b-73778f798d6f">
      <UserInfo>
        <DisplayName>Madison Penegar</DisplayName>
        <AccountId>14</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7C3662782CD4C41ABCEB28463B3FCA1" ma:contentTypeVersion="14" ma:contentTypeDescription="Create a new document." ma:contentTypeScope="" ma:versionID="8d1331c86c2acab5b470672e88c905c7">
  <xsd:schema xmlns:xsd="http://www.w3.org/2001/XMLSchema" xmlns:xs="http://www.w3.org/2001/XMLSchema" xmlns:p="http://schemas.microsoft.com/office/2006/metadata/properties" xmlns:ns2="dcbe7707-4cbf-424a-983d-75b44807c834" xmlns:ns3="a38af487-9f3f-4251-aa6b-73778f798d6f" targetNamespace="http://schemas.microsoft.com/office/2006/metadata/properties" ma:root="true" ma:fieldsID="5fe0ad29c14ca04b01968e3080aff614" ns2:_="" ns3:_="">
    <xsd:import namespace="dcbe7707-4cbf-424a-983d-75b44807c834"/>
    <xsd:import namespace="a38af487-9f3f-4251-aa6b-73778f798d6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e7707-4cbf-424a-983d-75b44807c8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828c736-e8f3-418a-bc82-fdf824d1f38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8af487-9f3f-4251-aa6b-73778f798d6f"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033d1ec-a07b-4cba-bef5-0cb95c6b178f}" ma:internalName="TaxCatchAll" ma:showField="CatchAllData" ma:web="a38af487-9f3f-4251-aa6b-73778f798d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2F4BA6-16C5-4B37-BF52-A8ED422CA26B}">
  <ds:schemaRefs>
    <ds:schemaRef ds:uri="http://schemas.microsoft.com/sharepoint/v3/contenttype/forms"/>
  </ds:schemaRefs>
</ds:datastoreItem>
</file>

<file path=customXml/itemProps2.xml><?xml version="1.0" encoding="utf-8"?>
<ds:datastoreItem xmlns:ds="http://schemas.openxmlformats.org/officeDocument/2006/customXml" ds:itemID="{F7F9EADD-332A-45EF-8DE0-8AE91972229E}">
  <ds:schemaRefs>
    <ds:schemaRef ds:uri="http://purl.org/dc/dcmitype/"/>
    <ds:schemaRef ds:uri="http://purl.org/dc/elements/1.1/"/>
    <ds:schemaRef ds:uri="http://schemas.microsoft.com/office/infopath/2007/PartnerControls"/>
    <ds:schemaRef ds:uri="http://www.w3.org/XML/1998/namespace"/>
    <ds:schemaRef ds:uri="http://schemas.microsoft.com/office/2006/metadata/properties"/>
    <ds:schemaRef ds:uri="http://schemas.microsoft.com/office/2006/documentManagement/types"/>
    <ds:schemaRef ds:uri="a38af487-9f3f-4251-aa6b-73778f798d6f"/>
    <ds:schemaRef ds:uri="http://purl.org/dc/terms/"/>
    <ds:schemaRef ds:uri="http://schemas.openxmlformats.org/package/2006/metadata/core-properties"/>
    <ds:schemaRef ds:uri="dcbe7707-4cbf-424a-983d-75b44807c834"/>
  </ds:schemaRefs>
</ds:datastoreItem>
</file>

<file path=customXml/itemProps3.xml><?xml version="1.0" encoding="utf-8"?>
<ds:datastoreItem xmlns:ds="http://schemas.openxmlformats.org/officeDocument/2006/customXml" ds:itemID="{04537704-73B2-4766-A234-36DE87DDD6AE}">
  <ds:schemaRefs>
    <ds:schemaRef ds:uri="a38af487-9f3f-4251-aa6b-73778f798d6f"/>
    <ds:schemaRef ds:uri="dcbe7707-4cbf-424a-983d-75b44807c8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69e30842-19bf-4a76-9065-673eb760100b}" enabled="1" method="Privileged" siteId="{c8f302ba-b2fe-4389-b720-e285f4fe1b2a}" removed="0"/>
</clbl:labelList>
</file>

<file path=docProps/app.xml><?xml version="1.0" encoding="utf-8"?>
<Properties xmlns="http://schemas.openxmlformats.org/officeDocument/2006/extended-properties" xmlns:vt="http://schemas.openxmlformats.org/officeDocument/2006/docPropsVTypes">
  <TotalTime>6454</TotalTime>
  <Words>2987</Words>
  <Application>Microsoft Macintosh PowerPoint</Application>
  <PresentationFormat>Widescreen</PresentationFormat>
  <Paragraphs>305</Paragraphs>
  <Slides>39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Aptos</vt:lpstr>
      <vt:lpstr>Arial</vt:lpstr>
      <vt:lpstr>Calibri</vt:lpstr>
      <vt:lpstr>Poppins</vt:lpstr>
      <vt:lpstr>Office Theme</vt:lpstr>
      <vt:lpstr>State Of Small Businesses In Mecklenburg &amp; Surrounding Counties </vt:lpstr>
      <vt:lpstr>Table of Contents</vt:lpstr>
      <vt:lpstr>Research Purpose &amp; Method</vt:lpstr>
      <vt:lpstr>Key Takeaways | Profile Of Local Small Businesses</vt:lpstr>
      <vt:lpstr>Key Takeaways | Growth Strategies Among Small Businesses</vt:lpstr>
      <vt:lpstr>Key Takeaways | Entrepreneurial Support Organizations</vt:lpstr>
      <vt:lpstr>Profile of Small Businesses </vt:lpstr>
      <vt:lpstr>Company Ownership Type</vt:lpstr>
      <vt:lpstr>Company Ownership Structure</vt:lpstr>
      <vt:lpstr>Job Title </vt:lpstr>
      <vt:lpstr>Age</vt:lpstr>
      <vt:lpstr>Highest Level Of Education Achieved</vt:lpstr>
      <vt:lpstr>Years In Operation</vt:lpstr>
      <vt:lpstr>Primary Location Of Customers</vt:lpstr>
      <vt:lpstr>Expectations For Company Revenue Over Next 12 Months</vt:lpstr>
      <vt:lpstr>Revenue Generated Over Past 3 Years</vt:lpstr>
      <vt:lpstr>Employees Hired Over Past 3 Years</vt:lpstr>
      <vt:lpstr>Current Number of Employees</vt:lpstr>
      <vt:lpstr>Areas Business Plans To Hire More Staff in 2025 Base = Among those hiring</vt:lpstr>
      <vt:lpstr>Growth Strategies &amp; Challenges Among Small Businesses</vt:lpstr>
      <vt:lpstr>PowerPoint Presentation</vt:lpstr>
      <vt:lpstr>Steps Taken To Future-Proof Business </vt:lpstr>
      <vt:lpstr>PowerPoint Presentation</vt:lpstr>
      <vt:lpstr>PowerPoint Presentation</vt:lpstr>
      <vt:lpstr>Focus Areas For Capital Spending</vt:lpstr>
      <vt:lpstr>PowerPoint Presentation</vt:lpstr>
      <vt:lpstr>Primary Source Of Business Capital</vt:lpstr>
      <vt:lpstr>Entrepreneurial Support Organizations &amp; Small Businesses</vt:lpstr>
      <vt:lpstr>PowerPoint Presentation</vt:lpstr>
      <vt:lpstr>Level Of Importance To Business</vt:lpstr>
      <vt:lpstr>PowerPoint Presentation</vt:lpstr>
      <vt:lpstr>PowerPoint Presentation</vt:lpstr>
      <vt:lpstr>PowerPoint Presentation</vt:lpstr>
      <vt:lpstr>PowerPoint Presentation</vt:lpstr>
      <vt:lpstr>Business Location &amp; Industry Representation</vt:lpstr>
      <vt:lpstr>Business Location By County</vt:lpstr>
      <vt:lpstr>Zip Code Location of Business in Mecklenburg County</vt:lpstr>
      <vt:lpstr>Location of Businesses in Surrounding Counties By Zip Code </vt:lpstr>
      <vt:lpstr>Industry Breakdown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Renee Skipper</dc:creator>
  <cp:lastModifiedBy>Tyler Reavis</cp:lastModifiedBy>
  <cp:revision>3</cp:revision>
  <dcterms:created xsi:type="dcterms:W3CDTF">2022-05-12T13:29:33Z</dcterms:created>
  <dcterms:modified xsi:type="dcterms:W3CDTF">2025-01-08T16:48:14Z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0x010100E7C3662782CD4C41ABCEB28463B3FCA1</vt:lpwstr>
  </property>
  <property fmtid="{D5CDD505-2E9C-101B-9397-08002B2CF9AE}" pid="3" name="MediaServiceImageTags">
    <vt:lpwstr/>
  </property>
</Properties>
</file>